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8" r:id="rId3"/>
    <p:sldId id="274" r:id="rId4"/>
    <p:sldId id="275" r:id="rId5"/>
    <p:sldId id="292" r:id="rId6"/>
    <p:sldId id="276" r:id="rId7"/>
    <p:sldId id="277" r:id="rId8"/>
    <p:sldId id="295" r:id="rId9"/>
    <p:sldId id="296" r:id="rId10"/>
    <p:sldId id="270" r:id="rId11"/>
    <p:sldId id="285" r:id="rId12"/>
    <p:sldId id="257" r:id="rId13"/>
    <p:sldId id="286" r:id="rId14"/>
    <p:sldId id="258" r:id="rId15"/>
    <p:sldId id="287" r:id="rId16"/>
    <p:sldId id="267" r:id="rId17"/>
    <p:sldId id="259" r:id="rId18"/>
    <p:sldId id="260" r:id="rId19"/>
    <p:sldId id="288" r:id="rId20"/>
    <p:sldId id="271" r:id="rId21"/>
    <p:sldId id="289" r:id="rId22"/>
    <p:sldId id="272" r:id="rId23"/>
    <p:sldId id="273" r:id="rId24"/>
    <p:sldId id="261" r:id="rId25"/>
    <p:sldId id="262" r:id="rId26"/>
    <p:sldId id="263" r:id="rId27"/>
    <p:sldId id="264" r:id="rId28"/>
    <p:sldId id="290" r:id="rId29"/>
    <p:sldId id="265" r:id="rId30"/>
    <p:sldId id="266" r:id="rId31"/>
    <p:sldId id="297" r:id="rId32"/>
    <p:sldId id="278" r:id="rId33"/>
    <p:sldId id="279" r:id="rId34"/>
    <p:sldId id="280" r:id="rId35"/>
    <p:sldId id="299" r:id="rId36"/>
    <p:sldId id="281" r:id="rId37"/>
    <p:sldId id="282" r:id="rId38"/>
    <p:sldId id="283" r:id="rId39"/>
    <p:sldId id="284" r:id="rId40"/>
    <p:sldId id="293" r:id="rId41"/>
    <p:sldId id="29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73" d="100"/>
          <a:sy n="73" d="100"/>
        </p:scale>
        <p:origin x="-5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3377-8517-4A04-B402-7B1D7C36E4BA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093D-0B4F-426C-AF01-B241202E4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3377-8517-4A04-B402-7B1D7C36E4BA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093D-0B4F-426C-AF01-B241202E4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3377-8517-4A04-B402-7B1D7C36E4BA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093D-0B4F-426C-AF01-B241202E4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3377-8517-4A04-B402-7B1D7C36E4BA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093D-0B4F-426C-AF01-B241202E4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3377-8517-4A04-B402-7B1D7C36E4BA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093D-0B4F-426C-AF01-B241202E4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3377-8517-4A04-B402-7B1D7C36E4BA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093D-0B4F-426C-AF01-B241202E4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3377-8517-4A04-B402-7B1D7C36E4BA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093D-0B4F-426C-AF01-B241202E4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3377-8517-4A04-B402-7B1D7C36E4BA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093D-0B4F-426C-AF01-B241202E4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3377-8517-4A04-B402-7B1D7C36E4BA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093D-0B4F-426C-AF01-B241202E4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3377-8517-4A04-B402-7B1D7C36E4BA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093D-0B4F-426C-AF01-B241202E4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3377-8517-4A04-B402-7B1D7C36E4BA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2D4093D-0B4F-426C-AF01-B241202E4A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293377-8517-4A04-B402-7B1D7C36E4BA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D4093D-0B4F-426C-AF01-B241202E4AE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09800"/>
            <a:ext cx="7851648" cy="1828800"/>
          </a:xfrm>
        </p:spPr>
        <p:txBody>
          <a:bodyPr/>
          <a:lstStyle/>
          <a:p>
            <a:pPr algn="ctr"/>
            <a:r>
              <a:rPr lang="en-US" dirty="0" smtClean="0"/>
              <a:t>El </a:t>
            </a:r>
            <a:r>
              <a:rPr lang="en-US" dirty="0" err="1" smtClean="0"/>
              <a:t>vocabulario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Unidad</a:t>
            </a:r>
            <a:r>
              <a:rPr lang="en-US" dirty="0" smtClean="0"/>
              <a:t> 1.1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49530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h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acer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la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maleta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828800"/>
            <a:ext cx="4799992" cy="265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8382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h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acer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la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maleta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133600"/>
            <a:ext cx="75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pack the suitcase.			</a:t>
            </a:r>
            <a:r>
              <a:rPr lang="en-US" sz="2400" dirty="0" err="1" smtClean="0"/>
              <a:t>Hago</a:t>
            </a:r>
            <a:r>
              <a:rPr lang="en-US" sz="2400" dirty="0" smtClean="0"/>
              <a:t> la </a:t>
            </a:r>
            <a:r>
              <a:rPr lang="en-US" sz="2400" dirty="0" err="1" smtClean="0"/>
              <a:t>maleta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You pack the suitcase.		</a:t>
            </a:r>
            <a:r>
              <a:rPr lang="en-US" sz="2400" dirty="0" err="1" smtClean="0"/>
              <a:t>Haces</a:t>
            </a:r>
            <a:r>
              <a:rPr lang="en-US" sz="2400" dirty="0" smtClean="0"/>
              <a:t> la </a:t>
            </a:r>
            <a:r>
              <a:rPr lang="en-US" sz="2400" dirty="0" err="1" smtClean="0"/>
              <a:t>maleta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					</a:t>
            </a:r>
            <a:endParaRPr lang="en-US" sz="2400" dirty="0"/>
          </a:p>
          <a:p>
            <a:r>
              <a:rPr lang="en-US" sz="2400" dirty="0" smtClean="0"/>
              <a:t>He/ She packs the suitcase.		</a:t>
            </a:r>
            <a:r>
              <a:rPr lang="en-US" sz="2400" dirty="0" err="1" smtClean="0"/>
              <a:t>Hace</a:t>
            </a:r>
            <a:r>
              <a:rPr lang="en-US" sz="2400" dirty="0" smtClean="0"/>
              <a:t> la </a:t>
            </a:r>
            <a:r>
              <a:rPr lang="en-US" sz="2400" dirty="0" err="1" smtClean="0"/>
              <a:t>maleta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We pack the suitcase.		</a:t>
            </a:r>
            <a:r>
              <a:rPr lang="en-US" sz="2400" dirty="0" err="1" smtClean="0"/>
              <a:t>Hacemos</a:t>
            </a:r>
            <a:r>
              <a:rPr lang="en-US" sz="2400" dirty="0" smtClean="0"/>
              <a:t> la </a:t>
            </a:r>
            <a:r>
              <a:rPr lang="en-US" sz="2400" dirty="0" err="1" smtClean="0"/>
              <a:t>maleta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They/ You-all pack the suitcase.	</a:t>
            </a:r>
            <a:r>
              <a:rPr lang="en-US" sz="2400" dirty="0" err="1" smtClean="0"/>
              <a:t>Hacen</a:t>
            </a:r>
            <a:r>
              <a:rPr lang="en-US" sz="2400" dirty="0" smtClean="0"/>
              <a:t> la </a:t>
            </a:r>
            <a:r>
              <a:rPr lang="en-US" sz="2400" dirty="0" err="1" smtClean="0"/>
              <a:t>maleta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5132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219200"/>
            <a:ext cx="3533775" cy="293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33600" y="49530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h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acer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un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viaje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133600"/>
            <a:ext cx="75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take a trip.			</a:t>
            </a:r>
            <a:r>
              <a:rPr lang="en-US" sz="2400" dirty="0" err="1" smtClean="0"/>
              <a:t>Hago</a:t>
            </a:r>
            <a:r>
              <a:rPr lang="en-US" sz="2400" dirty="0" smtClean="0"/>
              <a:t> un </a:t>
            </a:r>
            <a:r>
              <a:rPr lang="en-US" sz="2400" dirty="0" err="1" smtClean="0"/>
              <a:t>viaje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You take a trip.		</a:t>
            </a:r>
            <a:r>
              <a:rPr lang="en-US" sz="2400" dirty="0" err="1" smtClean="0"/>
              <a:t>Haces</a:t>
            </a:r>
            <a:r>
              <a:rPr lang="en-US" sz="2400" dirty="0" smtClean="0"/>
              <a:t> </a:t>
            </a:r>
            <a:r>
              <a:rPr lang="en-US" sz="2400" dirty="0"/>
              <a:t>un </a:t>
            </a:r>
            <a:r>
              <a:rPr lang="en-US" sz="2400" dirty="0" err="1"/>
              <a:t>viaje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					</a:t>
            </a:r>
            <a:endParaRPr lang="en-US" sz="2400" dirty="0"/>
          </a:p>
          <a:p>
            <a:r>
              <a:rPr lang="en-US" sz="2400" dirty="0" smtClean="0"/>
              <a:t>He/ She takes a trip.		</a:t>
            </a:r>
            <a:r>
              <a:rPr lang="en-US" sz="2400" dirty="0" err="1" smtClean="0"/>
              <a:t>Hace</a:t>
            </a:r>
            <a:r>
              <a:rPr lang="en-US" sz="2400" dirty="0" smtClean="0"/>
              <a:t> </a:t>
            </a:r>
            <a:r>
              <a:rPr lang="en-US" sz="2400" dirty="0"/>
              <a:t>un </a:t>
            </a:r>
            <a:r>
              <a:rPr lang="en-US" sz="2400" dirty="0" err="1"/>
              <a:t>viaje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We take a trip.		</a:t>
            </a:r>
            <a:r>
              <a:rPr lang="en-US" sz="2400" dirty="0" err="1" smtClean="0"/>
              <a:t>Hacemos</a:t>
            </a:r>
            <a:r>
              <a:rPr lang="en-US" sz="2400" dirty="0" smtClean="0"/>
              <a:t> </a:t>
            </a:r>
            <a:r>
              <a:rPr lang="en-US" sz="2400" dirty="0"/>
              <a:t>un </a:t>
            </a:r>
            <a:r>
              <a:rPr lang="en-US" sz="2400" dirty="0" err="1"/>
              <a:t>viaje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They/ You-all take a trip.	</a:t>
            </a:r>
            <a:r>
              <a:rPr lang="en-US" sz="2400" dirty="0" err="1" smtClean="0"/>
              <a:t>Hacen</a:t>
            </a:r>
            <a:r>
              <a:rPr lang="en-US" sz="2400" dirty="0" smtClean="0"/>
              <a:t> </a:t>
            </a:r>
            <a:r>
              <a:rPr lang="en-US" sz="2400" dirty="0"/>
              <a:t>un </a:t>
            </a:r>
            <a:r>
              <a:rPr lang="en-US" sz="2400" dirty="0" err="1"/>
              <a:t>viaje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9144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h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acer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un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viaje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74773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49530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viajar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6" name="Picture 4" descr="http://3.bp.blogspot.com/_es-qlCsVsTc/TGW81NMjVHI/AAAAAAAAAnU/lMopTFXVDd4/s1600/familyVacationStackedCarClip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752600"/>
            <a:ext cx="2590800" cy="2944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133600"/>
            <a:ext cx="75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travel.			</a:t>
            </a:r>
            <a:r>
              <a:rPr lang="en-US" sz="2400" dirty="0" err="1" smtClean="0"/>
              <a:t>Viajo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You travel.			</a:t>
            </a:r>
            <a:r>
              <a:rPr lang="en-US" sz="2400" dirty="0" err="1" smtClean="0"/>
              <a:t>Viajas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					</a:t>
            </a:r>
            <a:endParaRPr lang="en-US" sz="2400" dirty="0"/>
          </a:p>
          <a:p>
            <a:r>
              <a:rPr lang="en-US" sz="2400" dirty="0" smtClean="0"/>
              <a:t>He/ She travels.		</a:t>
            </a:r>
            <a:r>
              <a:rPr lang="en-US" sz="2400" dirty="0" err="1" smtClean="0"/>
              <a:t>Viaja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We travel.			</a:t>
            </a:r>
            <a:r>
              <a:rPr lang="en-US" sz="2400" dirty="0" err="1" smtClean="0"/>
              <a:t>Viajamos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They/ You-all travel.		</a:t>
            </a:r>
            <a:r>
              <a:rPr lang="en-US" sz="2400" dirty="0" err="1" smtClean="0"/>
              <a:t>Viajan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9144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viajar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11700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95300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boleto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de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ida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y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vuelta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7412" name="Picture 4" descr="http://image.yaymicro.com/rz_1210x1210/0/315/plane-ticket-315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450948"/>
            <a:ext cx="3962400" cy="2816252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5334000" y="2895600"/>
            <a:ext cx="2133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5257800" y="2438400"/>
            <a:ext cx="2133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49530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equipaje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676400"/>
            <a:ext cx="4746078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05000"/>
            <a:ext cx="3601654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76400" y="49530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f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acturar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el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equipaje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" name="Picture 1" descr="15050321.th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905000"/>
            <a:ext cx="2685254" cy="2446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9906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f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acturar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el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equipaje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133600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check luggage.			</a:t>
            </a:r>
            <a:r>
              <a:rPr lang="en-US" sz="2400" dirty="0" err="1" smtClean="0"/>
              <a:t>Facturo</a:t>
            </a:r>
            <a:r>
              <a:rPr lang="en-US" sz="2400" dirty="0" smtClean="0"/>
              <a:t> el </a:t>
            </a:r>
            <a:r>
              <a:rPr lang="en-US" sz="2400" dirty="0" err="1" smtClean="0"/>
              <a:t>equipaje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You check luggage.			</a:t>
            </a:r>
            <a:r>
              <a:rPr lang="en-US" sz="2400" dirty="0" err="1" smtClean="0"/>
              <a:t>Facturas</a:t>
            </a:r>
            <a:r>
              <a:rPr lang="en-US" sz="2400" dirty="0" smtClean="0"/>
              <a:t> </a:t>
            </a:r>
            <a:r>
              <a:rPr lang="en-US" sz="2400" dirty="0"/>
              <a:t>el </a:t>
            </a:r>
            <a:r>
              <a:rPr lang="en-US" sz="2400" dirty="0" err="1"/>
              <a:t>equipaje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					</a:t>
            </a:r>
            <a:endParaRPr lang="en-US" sz="2400" dirty="0"/>
          </a:p>
          <a:p>
            <a:r>
              <a:rPr lang="en-US" sz="2400" dirty="0" smtClean="0"/>
              <a:t>He/ She checks luggage.		</a:t>
            </a:r>
            <a:r>
              <a:rPr lang="en-US" sz="2400" dirty="0" err="1" smtClean="0"/>
              <a:t>Factura</a:t>
            </a:r>
            <a:r>
              <a:rPr lang="en-US" sz="2400" dirty="0" smtClean="0"/>
              <a:t> </a:t>
            </a:r>
            <a:r>
              <a:rPr lang="en-US" sz="2400" dirty="0"/>
              <a:t>el </a:t>
            </a:r>
            <a:r>
              <a:rPr lang="en-US" sz="2400" dirty="0" err="1"/>
              <a:t>equipaje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We check luggage.			</a:t>
            </a:r>
            <a:r>
              <a:rPr lang="en-US" sz="2400" dirty="0" err="1" smtClean="0"/>
              <a:t>Facturamos</a:t>
            </a:r>
            <a:r>
              <a:rPr lang="en-US" sz="2400" dirty="0" smtClean="0"/>
              <a:t> </a:t>
            </a:r>
            <a:r>
              <a:rPr lang="en-US" sz="2400" dirty="0"/>
              <a:t>el </a:t>
            </a:r>
            <a:r>
              <a:rPr lang="en-US" sz="2400" dirty="0" err="1"/>
              <a:t>equipaje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They/ You-all check luggage.	</a:t>
            </a:r>
            <a:r>
              <a:rPr lang="en-US" sz="2400" dirty="0" err="1" smtClean="0"/>
              <a:t>Facturan</a:t>
            </a:r>
            <a:r>
              <a:rPr lang="en-US" sz="2400" dirty="0" smtClean="0"/>
              <a:t> </a:t>
            </a:r>
            <a:r>
              <a:rPr lang="en-US" sz="2400" dirty="0"/>
              <a:t>el </a:t>
            </a:r>
            <a:r>
              <a:rPr lang="en-US" sz="2400" dirty="0" err="1"/>
              <a:t>equipaje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4343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09800"/>
            <a:ext cx="7851648" cy="1828800"/>
          </a:xfrm>
        </p:spPr>
        <p:txBody>
          <a:bodyPr/>
          <a:lstStyle/>
          <a:p>
            <a:pPr algn="ctr"/>
            <a:r>
              <a:rPr lang="en-US" smtClean="0"/>
              <a:t>Parte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573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9530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h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acer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cola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4338" name="Picture 2" descr="http://blogs.tribune.com.pk/wp-content/uploads/2010/11/line-640x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524000"/>
            <a:ext cx="3556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0668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h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acer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cola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133600"/>
            <a:ext cx="75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get in line.			</a:t>
            </a:r>
            <a:r>
              <a:rPr lang="en-US" sz="2400" dirty="0" err="1" smtClean="0"/>
              <a:t>Hago</a:t>
            </a:r>
            <a:r>
              <a:rPr lang="en-US" sz="2400" dirty="0" smtClean="0"/>
              <a:t> cola.</a:t>
            </a:r>
          </a:p>
          <a:p>
            <a:endParaRPr lang="en-US" sz="2400" dirty="0"/>
          </a:p>
          <a:p>
            <a:r>
              <a:rPr lang="en-US" sz="2400" dirty="0" smtClean="0"/>
              <a:t>You get  in line.		</a:t>
            </a:r>
            <a:r>
              <a:rPr lang="en-US" sz="2400" dirty="0" err="1" smtClean="0"/>
              <a:t>Haces</a:t>
            </a:r>
            <a:r>
              <a:rPr lang="en-US" sz="2400" dirty="0" smtClean="0"/>
              <a:t> cola.</a:t>
            </a:r>
          </a:p>
          <a:p>
            <a:r>
              <a:rPr lang="en-US" sz="2400" dirty="0" smtClean="0"/>
              <a:t>					</a:t>
            </a:r>
            <a:endParaRPr lang="en-US" sz="2400" dirty="0"/>
          </a:p>
          <a:p>
            <a:r>
              <a:rPr lang="en-US" sz="2400" dirty="0" smtClean="0"/>
              <a:t>He/ She get in line.		</a:t>
            </a:r>
            <a:r>
              <a:rPr lang="en-US" sz="2400" dirty="0" err="1" smtClean="0"/>
              <a:t>Hace</a:t>
            </a:r>
            <a:r>
              <a:rPr lang="en-US" sz="2400" dirty="0" smtClean="0"/>
              <a:t> cola.</a:t>
            </a:r>
          </a:p>
          <a:p>
            <a:endParaRPr lang="en-US" sz="2400" dirty="0"/>
          </a:p>
          <a:p>
            <a:r>
              <a:rPr lang="en-US" sz="2400" dirty="0" smtClean="0"/>
              <a:t>We get in line.		</a:t>
            </a:r>
            <a:r>
              <a:rPr lang="en-US" sz="2400" dirty="0" err="1" smtClean="0"/>
              <a:t>Hacemos</a:t>
            </a:r>
            <a:r>
              <a:rPr lang="en-US" sz="2400" dirty="0" smtClean="0"/>
              <a:t> cola.</a:t>
            </a:r>
          </a:p>
          <a:p>
            <a:endParaRPr lang="en-US" sz="2400" dirty="0"/>
          </a:p>
          <a:p>
            <a:r>
              <a:rPr lang="en-US" sz="2400" dirty="0" smtClean="0"/>
              <a:t>They/ You-all get in line.	</a:t>
            </a:r>
            <a:r>
              <a:rPr lang="en-US" sz="2400" dirty="0" err="1" smtClean="0"/>
              <a:t>Hacen</a:t>
            </a:r>
            <a:r>
              <a:rPr lang="en-US" sz="2400" dirty="0" smtClean="0"/>
              <a:t> cola.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3079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9530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pantalla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3314" name="Picture 2" descr="http://www.cromwell-intl.com/unix/pictures/crash-dtw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24000"/>
            <a:ext cx="4038600" cy="3033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9530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puerta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292" name="Picture 4" descr="http://photos3.fotosearch.com/bthumb/CSP/CSP535/k5351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00200"/>
            <a:ext cx="3143250" cy="3143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6600" y="1676400"/>
            <a:ext cx="10668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</a:rPr>
              <a:t>Puerta</a:t>
            </a:r>
            <a:r>
              <a:rPr lang="en-US" sz="1400" dirty="0" smtClean="0">
                <a:solidFill>
                  <a:schemeClr val="bg1"/>
                </a:solidFill>
              </a:rPr>
              <a:t> 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371600"/>
            <a:ext cx="30575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33600" y="49530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salida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990600"/>
            <a:ext cx="42672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33600" y="49530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el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vuelo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143000"/>
            <a:ext cx="2667000" cy="258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33600" y="49530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la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llegada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143000"/>
            <a:ext cx="30003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33600" y="472440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asar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por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la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aduana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858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asar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por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la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aduana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752600"/>
            <a:ext cx="876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pass through customs.		Paso </a:t>
            </a:r>
            <a:r>
              <a:rPr lang="en-US" sz="2400" dirty="0" err="1" smtClean="0"/>
              <a:t>por</a:t>
            </a:r>
            <a:r>
              <a:rPr lang="en-US" sz="2400" dirty="0" smtClean="0"/>
              <a:t> la </a:t>
            </a:r>
            <a:r>
              <a:rPr lang="en-US" sz="2400" dirty="0" err="1" smtClean="0"/>
              <a:t>aduana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You </a:t>
            </a:r>
            <a:r>
              <a:rPr lang="en-US" sz="2400" dirty="0"/>
              <a:t>pass through customs</a:t>
            </a:r>
            <a:r>
              <a:rPr lang="en-US" sz="2400" dirty="0" smtClean="0"/>
              <a:t>.		</a:t>
            </a:r>
            <a:r>
              <a:rPr lang="en-US" sz="2400" dirty="0" err="1" smtClean="0"/>
              <a:t>Pasas</a:t>
            </a:r>
            <a:r>
              <a:rPr lang="en-US" sz="2400" dirty="0" smtClean="0"/>
              <a:t> </a:t>
            </a:r>
            <a:r>
              <a:rPr lang="en-US" sz="2400" dirty="0" err="1"/>
              <a:t>por</a:t>
            </a:r>
            <a:r>
              <a:rPr lang="en-US" sz="2400" dirty="0"/>
              <a:t> la </a:t>
            </a:r>
            <a:r>
              <a:rPr lang="en-US" sz="2400" dirty="0" err="1"/>
              <a:t>aduana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					</a:t>
            </a:r>
            <a:endParaRPr lang="en-US" sz="2400" dirty="0"/>
          </a:p>
          <a:p>
            <a:r>
              <a:rPr lang="en-US" sz="2400" dirty="0" smtClean="0"/>
              <a:t>He/ She passes </a:t>
            </a:r>
            <a:r>
              <a:rPr lang="en-US" sz="2400" dirty="0"/>
              <a:t>through customs</a:t>
            </a:r>
            <a:r>
              <a:rPr lang="en-US" sz="2400" dirty="0" smtClean="0"/>
              <a:t>.	</a:t>
            </a:r>
            <a:r>
              <a:rPr lang="en-US" sz="2400" dirty="0" err="1" smtClean="0"/>
              <a:t>Pasa</a:t>
            </a:r>
            <a:r>
              <a:rPr lang="en-US" sz="2400" dirty="0" smtClean="0"/>
              <a:t> </a:t>
            </a:r>
            <a:r>
              <a:rPr lang="en-US" sz="2400" dirty="0" err="1"/>
              <a:t>por</a:t>
            </a:r>
            <a:r>
              <a:rPr lang="en-US" sz="2400" dirty="0"/>
              <a:t> la </a:t>
            </a:r>
            <a:r>
              <a:rPr lang="en-US" sz="2400" dirty="0" err="1"/>
              <a:t>aduana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We </a:t>
            </a:r>
            <a:r>
              <a:rPr lang="en-US" sz="2400" dirty="0"/>
              <a:t>pass through customs</a:t>
            </a:r>
            <a:r>
              <a:rPr lang="en-US" sz="2400" dirty="0" smtClean="0"/>
              <a:t>.		</a:t>
            </a:r>
            <a:r>
              <a:rPr lang="en-US" sz="2400" dirty="0" err="1" smtClean="0"/>
              <a:t>Pasamos</a:t>
            </a:r>
            <a:r>
              <a:rPr lang="en-US" sz="2400" dirty="0" smtClean="0"/>
              <a:t> </a:t>
            </a:r>
            <a:r>
              <a:rPr lang="en-US" sz="2400" dirty="0" err="1"/>
              <a:t>por</a:t>
            </a:r>
            <a:r>
              <a:rPr lang="en-US" sz="2400" dirty="0"/>
              <a:t> la </a:t>
            </a:r>
            <a:r>
              <a:rPr lang="en-US" sz="2400" dirty="0" err="1"/>
              <a:t>aduana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They/ You-all </a:t>
            </a:r>
            <a:r>
              <a:rPr lang="en-US" sz="2400" dirty="0"/>
              <a:t>pass through customs</a:t>
            </a:r>
            <a:r>
              <a:rPr lang="en-US" sz="2400" dirty="0" smtClean="0"/>
              <a:t>.	</a:t>
            </a:r>
            <a:r>
              <a:rPr lang="en-US" sz="2400" dirty="0" err="1" smtClean="0"/>
              <a:t>Pasan</a:t>
            </a:r>
            <a:r>
              <a:rPr lang="en-US" sz="2400" dirty="0" smtClean="0"/>
              <a:t> </a:t>
            </a:r>
            <a:r>
              <a:rPr lang="en-US" sz="2400" dirty="0" err="1"/>
              <a:t>por</a:t>
            </a:r>
            <a:r>
              <a:rPr lang="en-US" sz="2400" dirty="0"/>
              <a:t> la </a:t>
            </a:r>
            <a:r>
              <a:rPr lang="en-US" sz="2400" dirty="0" err="1"/>
              <a:t>aduana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4650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464820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reclamo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de</a:t>
            </a:r>
          </a:p>
          <a:p>
            <a:pPr algn="ctr"/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equipaje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447800"/>
            <a:ext cx="3422708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8382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LOS COGNADOS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050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l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a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agencia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8956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e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l (la)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agente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38862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el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aeropuerto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4800600"/>
            <a:ext cx="632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la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identificaci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ón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endParaRPr lang="en-US" sz="4800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19200"/>
            <a:ext cx="4648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33600" y="4724400"/>
            <a:ext cx="48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la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parada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de </a:t>
            </a:r>
          </a:p>
          <a:p>
            <a:pPr algn="ctr"/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autobús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en-US" sz="4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09800"/>
            <a:ext cx="7851648" cy="1828800"/>
          </a:xfrm>
        </p:spPr>
        <p:txBody>
          <a:bodyPr/>
          <a:lstStyle/>
          <a:p>
            <a:pPr algn="ctr"/>
            <a:r>
              <a:rPr lang="en-US" dirty="0" smtClean="0"/>
              <a:t>Parte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924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981200"/>
            <a:ext cx="609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la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parada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de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autobús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hacer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cola</a:t>
            </a:r>
          </a:p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pantalla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pasar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por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la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aduana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h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acer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la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maleta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914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venir Black"/>
                <a:cs typeface="Avenir Black"/>
              </a:rPr>
              <a:t>Repitan</a:t>
            </a:r>
            <a:r>
              <a:rPr lang="en-US" sz="4800" dirty="0" smtClean="0">
                <a:latin typeface="Avenir Black"/>
                <a:cs typeface="Avenir Black"/>
              </a:rPr>
              <a:t>…</a:t>
            </a:r>
            <a:endParaRPr lang="en-US" sz="4800" dirty="0">
              <a:latin typeface="Avenir Black"/>
              <a:cs typeface="Avenir Blac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828800"/>
            <a:ext cx="693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hacer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un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viaje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equipaje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llegada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puerta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boleto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de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ida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y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vuelta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914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venir Black"/>
                <a:cs typeface="Avenir Black"/>
              </a:rPr>
              <a:t>Repitan</a:t>
            </a:r>
            <a:r>
              <a:rPr lang="en-US" sz="4800" dirty="0" smtClean="0">
                <a:latin typeface="Avenir Black"/>
                <a:cs typeface="Avenir Black"/>
              </a:rPr>
              <a:t>…</a:t>
            </a:r>
            <a:endParaRPr lang="en-US" sz="4800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923599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133600"/>
            <a:ext cx="693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f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acturar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el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equipaje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v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iajar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salida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vuelo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reclamo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de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equipaje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914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venir Black"/>
                <a:cs typeface="Avenir Black"/>
              </a:rPr>
              <a:t>Repitan</a:t>
            </a:r>
            <a:r>
              <a:rPr lang="en-US" sz="4800" dirty="0" smtClean="0">
                <a:latin typeface="Avenir Black"/>
                <a:cs typeface="Avenir Black"/>
              </a:rPr>
              <a:t>…</a:t>
            </a:r>
            <a:endParaRPr lang="en-US" sz="4800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250121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09800"/>
            <a:ext cx="7851648" cy="1828800"/>
          </a:xfrm>
        </p:spPr>
        <p:txBody>
          <a:bodyPr/>
          <a:lstStyle/>
          <a:p>
            <a:pPr algn="ctr"/>
            <a:r>
              <a:rPr lang="en-US" dirty="0" smtClean="0"/>
              <a:t>Parte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65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2614390" cy="248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038600"/>
            <a:ext cx="2362200" cy="196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0" y="12192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</a:t>
            </a:r>
            <a:r>
              <a:rPr lang="en-US" sz="2800" dirty="0" err="1" smtClean="0"/>
              <a:t>acer</a:t>
            </a:r>
            <a:r>
              <a:rPr lang="en-US" sz="2800" dirty="0" smtClean="0"/>
              <a:t> la </a:t>
            </a:r>
            <a:r>
              <a:rPr lang="en-US" sz="2800" dirty="0" err="1" smtClean="0"/>
              <a:t>maleta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2590800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</a:t>
            </a:r>
            <a:r>
              <a:rPr lang="en-US" sz="2800" dirty="0" smtClean="0"/>
              <a:t>l </a:t>
            </a:r>
            <a:r>
              <a:rPr lang="en-US" sz="2800" dirty="0" err="1" smtClean="0"/>
              <a:t>reclamo</a:t>
            </a:r>
            <a:r>
              <a:rPr lang="en-US" sz="2800" dirty="0" smtClean="0"/>
              <a:t> de </a:t>
            </a:r>
            <a:r>
              <a:rPr lang="en-US" sz="2800" dirty="0" err="1" smtClean="0"/>
              <a:t>equipaje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4876800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</a:t>
            </a:r>
            <a:r>
              <a:rPr lang="en-US" sz="2800" dirty="0" err="1" smtClean="0"/>
              <a:t>acer</a:t>
            </a:r>
            <a:r>
              <a:rPr lang="en-US" sz="2800" dirty="0" smtClean="0"/>
              <a:t> un </a:t>
            </a:r>
            <a:r>
              <a:rPr lang="en-US" sz="2800" dirty="0" err="1" smtClean="0"/>
              <a:t>viaje</a:t>
            </a:r>
            <a:endParaRPr lang="en-US" sz="2800" dirty="0" smtClean="0"/>
          </a:p>
          <a:p>
            <a:r>
              <a:rPr lang="en-US" sz="2800" dirty="0" err="1" smtClean="0"/>
              <a:t>viajar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33600"/>
            <a:ext cx="2012426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49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2800" y="1219200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</a:t>
            </a:r>
            <a:r>
              <a:rPr lang="en-US" sz="2800" dirty="0" smtClean="0"/>
              <a:t>l </a:t>
            </a:r>
            <a:r>
              <a:rPr lang="en-US" sz="2800" dirty="0" err="1" smtClean="0"/>
              <a:t>vuelo</a:t>
            </a:r>
            <a:endParaRPr lang="en-US" sz="2800" dirty="0" smtClean="0"/>
          </a:p>
          <a:p>
            <a:r>
              <a:rPr lang="en-US" sz="2800" dirty="0"/>
              <a:t>l</a:t>
            </a:r>
            <a:r>
              <a:rPr lang="en-US" sz="2800" dirty="0" smtClean="0"/>
              <a:t>a </a:t>
            </a:r>
            <a:r>
              <a:rPr lang="en-US" sz="2800" dirty="0" err="1" smtClean="0"/>
              <a:t>salida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2819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</a:t>
            </a:r>
            <a:r>
              <a:rPr lang="en-US" sz="2800" dirty="0" smtClean="0"/>
              <a:t>a </a:t>
            </a:r>
            <a:r>
              <a:rPr lang="en-US" sz="2800" dirty="0" err="1" smtClean="0"/>
              <a:t>pantalla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4876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viajar</a:t>
            </a:r>
            <a:endParaRPr lang="en-US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27888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www.cromwell-intl.com/unix/pictures/crash-dtw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133600"/>
            <a:ext cx="2743200" cy="2060223"/>
          </a:xfrm>
          <a:prstGeom prst="rect">
            <a:avLst/>
          </a:prstGeom>
          <a:noFill/>
        </p:spPr>
      </p:pic>
      <p:pic>
        <p:nvPicPr>
          <p:cNvPr id="11" name="Picture 4" descr="http://3.bp.blogspot.com/_es-qlCsVsTc/TGW81NMjVHI/AAAAAAAAAnU/lMopTFXVDd4/s1600/familyVacationStackedCarClip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038600"/>
            <a:ext cx="1752600" cy="19919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2774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29000" y="1219200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</a:t>
            </a:r>
            <a:r>
              <a:rPr lang="en-US" sz="2800" dirty="0" smtClean="0"/>
              <a:t>l </a:t>
            </a:r>
            <a:r>
              <a:rPr lang="en-US" sz="2800" dirty="0" err="1" smtClean="0"/>
              <a:t>boleto</a:t>
            </a:r>
            <a:r>
              <a:rPr lang="en-US" sz="2800" dirty="0" smtClean="0"/>
              <a:t> de </a:t>
            </a:r>
            <a:r>
              <a:rPr lang="en-US" sz="2800" dirty="0" err="1" smtClean="0"/>
              <a:t>ida</a:t>
            </a:r>
            <a:r>
              <a:rPr lang="en-US" sz="2800" dirty="0" smtClean="0"/>
              <a:t> y </a:t>
            </a:r>
            <a:r>
              <a:rPr lang="en-US" sz="2800" dirty="0" err="1" smtClean="0"/>
              <a:t>vuelta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2819400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</a:t>
            </a:r>
            <a:r>
              <a:rPr lang="en-US" sz="2800" dirty="0" smtClean="0"/>
              <a:t>a </a:t>
            </a:r>
            <a:r>
              <a:rPr lang="en-US" sz="2800" dirty="0" err="1" smtClean="0"/>
              <a:t>parada</a:t>
            </a:r>
            <a:r>
              <a:rPr lang="en-US" sz="2800" dirty="0" smtClean="0"/>
              <a:t> de</a:t>
            </a:r>
          </a:p>
          <a:p>
            <a:r>
              <a:rPr lang="en-US" sz="2800" dirty="0" err="1" smtClean="0"/>
              <a:t>autobús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4876800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f</a:t>
            </a:r>
            <a:r>
              <a:rPr lang="en-US" sz="2800" dirty="0" err="1" smtClean="0"/>
              <a:t>acturar</a:t>
            </a:r>
            <a:r>
              <a:rPr lang="en-US" sz="2800" dirty="0" smtClean="0"/>
              <a:t> el </a:t>
            </a:r>
            <a:r>
              <a:rPr lang="en-US" sz="2800" dirty="0" err="1" smtClean="0"/>
              <a:t>equipaje</a:t>
            </a:r>
            <a:endParaRPr lang="en-US" sz="2800" dirty="0"/>
          </a:p>
        </p:txBody>
      </p:sp>
      <p:pic>
        <p:nvPicPr>
          <p:cNvPr id="12" name="Picture 4" descr="http://image.yaymicro.com/rz_1210x1210/0/315/plane-ticket-315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2787502" cy="1981200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86000"/>
            <a:ext cx="295794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124422"/>
            <a:ext cx="2819400" cy="199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477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29000" y="1219200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</a:t>
            </a:r>
            <a:r>
              <a:rPr lang="en-US" sz="2800" dirty="0" err="1" smtClean="0"/>
              <a:t>asar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la </a:t>
            </a:r>
            <a:r>
              <a:rPr lang="en-US" sz="2800" dirty="0" err="1" smtClean="0"/>
              <a:t>aduana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31242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</a:t>
            </a:r>
            <a:r>
              <a:rPr lang="en-US" sz="2800" dirty="0" smtClean="0"/>
              <a:t>a </a:t>
            </a:r>
            <a:r>
              <a:rPr lang="en-US" sz="2800" dirty="0" err="1" smtClean="0"/>
              <a:t>salida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4876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</a:t>
            </a:r>
            <a:r>
              <a:rPr lang="en-US" sz="2800" dirty="0" smtClean="0"/>
              <a:t>a </a:t>
            </a:r>
            <a:r>
              <a:rPr lang="en-US" sz="2800" dirty="0" err="1" smtClean="0"/>
              <a:t>llegada</a:t>
            </a:r>
            <a:endParaRPr lang="en-US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2233506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09800"/>
            <a:ext cx="2514600" cy="213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955366"/>
            <a:ext cx="2438400" cy="236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336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8382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LOS COGNADOS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1336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el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pasaporte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35052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confirmar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51054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abordar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66800"/>
            <a:ext cx="3275992" cy="18115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1000" y="1905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</a:t>
            </a:r>
            <a:r>
              <a:rPr lang="en-US" sz="2800" dirty="0" err="1" smtClean="0"/>
              <a:t>acer</a:t>
            </a:r>
            <a:r>
              <a:rPr lang="en-US" sz="2800" dirty="0" smtClean="0"/>
              <a:t> la </a:t>
            </a:r>
            <a:r>
              <a:rPr lang="en-US" sz="2800" dirty="0" err="1" smtClean="0"/>
              <a:t>maleta</a:t>
            </a:r>
            <a:endParaRPr lang="en-US" sz="2800" dirty="0"/>
          </a:p>
        </p:txBody>
      </p:sp>
      <p:pic>
        <p:nvPicPr>
          <p:cNvPr id="4" name="Picture 2" descr="http://www.cromwell-intl.com/unix/pictures/crash-dtw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267200"/>
            <a:ext cx="2110845" cy="15853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6600" y="48768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</a:t>
            </a:r>
            <a:r>
              <a:rPr lang="en-US" sz="2800" dirty="0" smtClean="0"/>
              <a:t>a </a:t>
            </a:r>
            <a:r>
              <a:rPr lang="en-US" sz="2800" dirty="0" err="1" smtClean="0"/>
              <a:t>pantalla</a:t>
            </a:r>
            <a:endParaRPr lang="en-US" sz="2800" dirty="0"/>
          </a:p>
        </p:txBody>
      </p:sp>
      <p:pic>
        <p:nvPicPr>
          <p:cNvPr id="6" name="Picture 5" descr="15050321.thm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754750"/>
            <a:ext cx="1752600" cy="15968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5200" y="31242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f</a:t>
            </a:r>
            <a:r>
              <a:rPr lang="en-US" sz="2800" dirty="0" err="1" smtClean="0"/>
              <a:t>acturar</a:t>
            </a:r>
            <a:r>
              <a:rPr lang="en-US" sz="2800" dirty="0" smtClean="0"/>
              <a:t> el </a:t>
            </a:r>
            <a:r>
              <a:rPr lang="en-US" sz="2800" dirty="0" err="1" smtClean="0"/>
              <a:t>equipaje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83882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23856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http://3.bp.blogspot.com/_es-qlCsVsTc/TGW81NMjVHI/AAAAAAAAAnU/lMopTFXVDd4/s1600/familyVacationStackedCarClip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667000"/>
            <a:ext cx="1752600" cy="19919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38600" y="4953000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</a:t>
            </a:r>
            <a:r>
              <a:rPr lang="en-US" sz="2800" dirty="0" smtClean="0"/>
              <a:t>l </a:t>
            </a:r>
            <a:r>
              <a:rPr lang="en-US" sz="2800" dirty="0" err="1" smtClean="0"/>
              <a:t>reclamo</a:t>
            </a:r>
            <a:r>
              <a:rPr lang="en-US" sz="2800" dirty="0" smtClean="0"/>
              <a:t> de </a:t>
            </a:r>
            <a:r>
              <a:rPr lang="en-US" sz="2800" dirty="0" err="1" smtClean="0"/>
              <a:t>equipaje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3429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viajar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17526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</a:t>
            </a:r>
            <a:r>
              <a:rPr lang="en-US" sz="2800" dirty="0" smtClean="0"/>
              <a:t>l </a:t>
            </a:r>
            <a:r>
              <a:rPr lang="en-US" sz="2800" dirty="0" err="1" smtClean="0"/>
              <a:t>vuelo</a:t>
            </a:r>
            <a:endParaRPr lang="en-US" sz="2800" dirty="0" smtClean="0"/>
          </a:p>
          <a:p>
            <a:r>
              <a:rPr lang="en-US" sz="2800" dirty="0"/>
              <a:t>l</a:t>
            </a:r>
            <a:r>
              <a:rPr lang="en-US" sz="2800" dirty="0" smtClean="0"/>
              <a:t>a </a:t>
            </a:r>
            <a:r>
              <a:rPr lang="en-US" sz="2800" dirty="0" err="1" smtClean="0"/>
              <a:t>salida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4419600"/>
            <a:ext cx="2012426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36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371600"/>
            <a:ext cx="3581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c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onfirmar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endParaRPr lang="en-US" sz="3600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c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onfirmo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c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onfirmas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confirma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c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onfirmamos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confirman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0" y="1371600"/>
            <a:ext cx="3581400" cy="390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a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bordar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endParaRPr lang="en-US" sz="360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a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bordo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a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bordas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a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borda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a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bordamos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abordan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endParaRPr lang="en-US" sz="3600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80713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49530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la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estaci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ón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de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tren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5052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la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oficina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 de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turismo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el (la)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pasajero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(a)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8382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LOS COGNADOS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1336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el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itinerario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8382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LOS COGNADOS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46482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un taxi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34290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las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vacaciones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447800"/>
            <a:ext cx="79248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15. flight </a:t>
            </a:r>
            <a:r>
              <a:rPr lang="en-US" sz="2800" dirty="0" smtClean="0"/>
              <a:t>attendant          </a:t>
            </a:r>
            <a:r>
              <a:rPr lang="en-US" sz="2800" dirty="0" smtClean="0">
                <a:solidFill>
                  <a:srgbClr val="FF0000"/>
                </a:solidFill>
              </a:rPr>
              <a:t>el/la </a:t>
            </a:r>
            <a:r>
              <a:rPr lang="en-US" sz="2800" dirty="0" err="1" smtClean="0">
                <a:solidFill>
                  <a:srgbClr val="FF0000"/>
                </a:solidFill>
              </a:rPr>
              <a:t>auxiliar</a:t>
            </a:r>
            <a:r>
              <a:rPr lang="en-US" sz="2800" dirty="0" smtClean="0">
                <a:solidFill>
                  <a:srgbClr val="FF0000"/>
                </a:solidFill>
              </a:rPr>
              <a:t> de </a:t>
            </a:r>
            <a:r>
              <a:rPr lang="en-US" sz="2800" dirty="0" err="1" smtClean="0">
                <a:solidFill>
                  <a:srgbClr val="FF0000"/>
                </a:solidFill>
              </a:rPr>
              <a:t>vuelo</a:t>
            </a:r>
            <a:r>
              <a:rPr lang="en-US" sz="2800" dirty="0"/>
              <a:t>							</a:t>
            </a:r>
          </a:p>
          <a:p>
            <a:r>
              <a:rPr lang="en-US" sz="2800" dirty="0"/>
              <a:t>16. to go on vacation	</a:t>
            </a:r>
            <a:r>
              <a:rPr lang="en-US" sz="2800" dirty="0" err="1" smtClean="0">
                <a:solidFill>
                  <a:srgbClr val="FF0000"/>
                </a:solidFill>
              </a:rPr>
              <a:t>ir</a:t>
            </a:r>
            <a:r>
              <a:rPr lang="en-US" sz="2800" dirty="0" smtClean="0">
                <a:solidFill>
                  <a:srgbClr val="FF0000"/>
                </a:solidFill>
              </a:rPr>
              <a:t> de </a:t>
            </a:r>
            <a:r>
              <a:rPr lang="en-US" sz="2800" dirty="0" err="1" smtClean="0">
                <a:solidFill>
                  <a:srgbClr val="FF0000"/>
                </a:solidFill>
              </a:rPr>
              <a:t>vacaciones</a:t>
            </a:r>
            <a:r>
              <a:rPr lang="en-US" sz="2800" dirty="0"/>
              <a:t>						</a:t>
            </a:r>
          </a:p>
          <a:p>
            <a:r>
              <a:rPr lang="en-US" sz="2800" dirty="0"/>
              <a:t>17. to call someone	</a:t>
            </a:r>
            <a:r>
              <a:rPr lang="en-US" sz="2800" dirty="0" err="1" smtClean="0">
                <a:solidFill>
                  <a:srgbClr val="FF0000"/>
                </a:solidFill>
              </a:rPr>
              <a:t>llamar</a:t>
            </a:r>
            <a:r>
              <a:rPr lang="en-US" sz="2800" dirty="0" smtClean="0">
                <a:solidFill>
                  <a:srgbClr val="FF0000"/>
                </a:solidFill>
              </a:rPr>
              <a:t> a</a:t>
            </a:r>
            <a:r>
              <a:rPr lang="en-US" sz="2800" dirty="0"/>
              <a:t>						</a:t>
            </a:r>
          </a:p>
          <a:p>
            <a:r>
              <a:rPr lang="en-US" sz="2800" dirty="0"/>
              <a:t>18. boarding pass 		</a:t>
            </a:r>
            <a:r>
              <a:rPr lang="en-US" sz="2800" dirty="0" smtClean="0">
                <a:solidFill>
                  <a:srgbClr val="FF0000"/>
                </a:solidFill>
              </a:rPr>
              <a:t>la </a:t>
            </a:r>
            <a:r>
              <a:rPr lang="en-US" sz="2800" dirty="0" err="1" smtClean="0">
                <a:solidFill>
                  <a:srgbClr val="FF0000"/>
                </a:solidFill>
              </a:rPr>
              <a:t>tarjeta</a:t>
            </a:r>
            <a:r>
              <a:rPr lang="en-US" sz="2800" dirty="0" smtClean="0">
                <a:solidFill>
                  <a:srgbClr val="FF0000"/>
                </a:solidFill>
              </a:rPr>
              <a:t> de </a:t>
            </a:r>
            <a:r>
              <a:rPr lang="en-US" sz="2800" dirty="0" err="1" smtClean="0">
                <a:solidFill>
                  <a:srgbClr val="FF0000"/>
                </a:solidFill>
              </a:rPr>
              <a:t>embarque</a:t>
            </a:r>
            <a:r>
              <a:rPr lang="en-US" sz="2800" dirty="0"/>
              <a:t>			</a:t>
            </a:r>
          </a:p>
          <a:p>
            <a:r>
              <a:rPr lang="en-US" sz="2800" dirty="0"/>
              <a:t>19. bathing suit 	</a:t>
            </a: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el </a:t>
            </a:r>
            <a:r>
              <a:rPr lang="en-US" sz="2800" dirty="0" err="1" smtClean="0">
                <a:solidFill>
                  <a:srgbClr val="FF0000"/>
                </a:solidFill>
              </a:rPr>
              <a:t>traje</a:t>
            </a:r>
            <a:r>
              <a:rPr lang="en-US" sz="2800" dirty="0" smtClean="0">
                <a:solidFill>
                  <a:srgbClr val="FF0000"/>
                </a:solidFill>
              </a:rPr>
              <a:t> de </a:t>
            </a:r>
            <a:r>
              <a:rPr lang="en-US" sz="2800" dirty="0" err="1" smtClean="0">
                <a:solidFill>
                  <a:srgbClr val="FF0000"/>
                </a:solidFill>
              </a:rPr>
              <a:t>baño</a:t>
            </a:r>
            <a:r>
              <a:rPr lang="en-US" sz="2800" dirty="0"/>
              <a:t>		</a:t>
            </a:r>
            <a:r>
              <a:rPr lang="en-US" dirty="0"/>
              <a:t>						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985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447800"/>
            <a:ext cx="8686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20</a:t>
            </a:r>
            <a:r>
              <a:rPr lang="en-US" sz="2800" dirty="0"/>
              <a:t>. to go through security	</a:t>
            </a:r>
            <a:r>
              <a:rPr lang="en-US" sz="2800" dirty="0" err="1" smtClean="0">
                <a:solidFill>
                  <a:srgbClr val="FF0000"/>
                </a:solidFill>
              </a:rPr>
              <a:t>pasar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por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seguriadad</a:t>
            </a:r>
            <a:endParaRPr lang="en-US" sz="2800" dirty="0" smtClean="0"/>
          </a:p>
          <a:p>
            <a:r>
              <a:rPr lang="en-US" sz="2800" dirty="0"/>
              <a:t>			</a:t>
            </a:r>
            <a:endParaRPr lang="en-US" sz="2800" dirty="0" smtClean="0"/>
          </a:p>
          <a:p>
            <a:r>
              <a:rPr lang="en-US" sz="2800" dirty="0" smtClean="0"/>
              <a:t>21</a:t>
            </a:r>
            <a:r>
              <a:rPr lang="en-US" sz="2800" dirty="0"/>
              <a:t>. Can you please tell me where…?	</a:t>
            </a:r>
            <a:endParaRPr lang="en-US" sz="2800" dirty="0" smtClean="0"/>
          </a:p>
          <a:p>
            <a:r>
              <a:rPr lang="en-US" sz="2800" dirty="0"/>
              <a:t>		</a:t>
            </a:r>
            <a:r>
              <a:rPr lang="en-US" sz="2800" dirty="0" smtClean="0"/>
              <a:t>		</a:t>
            </a:r>
            <a:r>
              <a:rPr lang="en-US" sz="2800" dirty="0" err="1" smtClean="0">
                <a:solidFill>
                  <a:srgbClr val="FF0000"/>
                </a:solidFill>
              </a:rPr>
              <a:t>Por</a:t>
            </a:r>
            <a:r>
              <a:rPr lang="en-US" sz="2800" dirty="0" smtClean="0">
                <a:solidFill>
                  <a:srgbClr val="FF0000"/>
                </a:solidFill>
              </a:rPr>
              <a:t> favor, ¿</a:t>
            </a:r>
            <a:r>
              <a:rPr lang="en-US" sz="2800" dirty="0" err="1" smtClean="0">
                <a:solidFill>
                  <a:srgbClr val="FF0000"/>
                </a:solidFill>
              </a:rPr>
              <a:t>dónde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queda</a:t>
            </a:r>
            <a:r>
              <a:rPr lang="en-US" sz="2800" dirty="0" smtClean="0">
                <a:solidFill>
                  <a:srgbClr val="FF0000"/>
                </a:solidFill>
              </a:rPr>
              <a:t>…?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22</a:t>
            </a:r>
            <a:r>
              <a:rPr lang="en-US" sz="2800" dirty="0"/>
              <a:t>. to take (a taxi)	</a:t>
            </a:r>
            <a:r>
              <a:rPr lang="en-US" sz="2800" dirty="0" err="1" smtClean="0">
                <a:solidFill>
                  <a:srgbClr val="FF0000"/>
                </a:solidFill>
              </a:rPr>
              <a:t>tomar</a:t>
            </a:r>
            <a:r>
              <a:rPr lang="en-US" sz="2800" dirty="0" smtClean="0">
                <a:solidFill>
                  <a:srgbClr val="FF0000"/>
                </a:solidFill>
              </a:rPr>
              <a:t> un taxi</a:t>
            </a:r>
            <a:endParaRPr lang="en-US" sz="2800" dirty="0" smtClean="0"/>
          </a:p>
          <a:p>
            <a:r>
              <a:rPr lang="en-US" sz="2800" dirty="0"/>
              <a:t>				</a:t>
            </a:r>
            <a:endParaRPr lang="en-US" sz="2800" dirty="0" smtClean="0"/>
          </a:p>
          <a:p>
            <a:r>
              <a:rPr lang="en-US" sz="2800" dirty="0" smtClean="0"/>
              <a:t>23</a:t>
            </a:r>
            <a:r>
              <a:rPr lang="en-US" sz="2800" dirty="0"/>
              <a:t>. trip	</a:t>
            </a:r>
            <a:r>
              <a:rPr lang="en-US" dirty="0"/>
              <a:t>		</a:t>
            </a:r>
            <a:r>
              <a:rPr lang="en-US" sz="2800" dirty="0" smtClean="0">
                <a:solidFill>
                  <a:srgbClr val="FF0000"/>
                </a:solidFill>
              </a:rPr>
              <a:t>el </a:t>
            </a:r>
            <a:r>
              <a:rPr lang="en-US" sz="2800" dirty="0" err="1" smtClean="0">
                <a:solidFill>
                  <a:srgbClr val="FF0000"/>
                </a:solidFill>
              </a:rPr>
              <a:t>viaje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24. airplane</a:t>
            </a:r>
            <a:r>
              <a:rPr lang="en-US" sz="2800" dirty="0"/>
              <a:t>			</a:t>
            </a:r>
            <a:r>
              <a:rPr lang="en-US" sz="2800" dirty="0">
                <a:solidFill>
                  <a:srgbClr val="FF0000"/>
                </a:solidFill>
              </a:rPr>
              <a:t>el </a:t>
            </a:r>
            <a:r>
              <a:rPr lang="en-US" sz="2800" dirty="0" err="1" smtClean="0">
                <a:solidFill>
                  <a:srgbClr val="FF0000"/>
                </a:solidFill>
              </a:rPr>
              <a:t>avi</a:t>
            </a:r>
            <a:r>
              <a:rPr lang="en-US" sz="2800" dirty="0" err="1" smtClean="0">
                <a:solidFill>
                  <a:srgbClr val="FF0000"/>
                </a:solidFill>
              </a:rPr>
              <a:t>ón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dirty="0"/>
              <a:t>				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9393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994</TotalTime>
  <Words>272</Words>
  <Application>Microsoft Macintosh PowerPoint</Application>
  <PresentationFormat>On-screen Show (4:3)</PresentationFormat>
  <Paragraphs>169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Flow</vt:lpstr>
      <vt:lpstr>El vocabulario  Unidad 1.1</vt:lpstr>
      <vt:lpstr>Parte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Parte 2</vt:lpstr>
      <vt:lpstr>PowerPoint Presentation</vt:lpstr>
      <vt:lpstr>PowerPoint Presentation</vt:lpstr>
      <vt:lpstr>PowerPoint Presentation</vt:lpstr>
      <vt:lpstr>Parte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angelica.musil</dc:creator>
  <cp:lastModifiedBy>Angelica Musil</cp:lastModifiedBy>
  <cp:revision>46</cp:revision>
  <dcterms:created xsi:type="dcterms:W3CDTF">2011-09-12T13:56:30Z</dcterms:created>
  <dcterms:modified xsi:type="dcterms:W3CDTF">2014-11-12T18:30:45Z</dcterms:modified>
</cp:coreProperties>
</file>