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5" r:id="rId5"/>
    <p:sldId id="286" r:id="rId6"/>
    <p:sldId id="270" r:id="rId7"/>
    <p:sldId id="263" r:id="rId8"/>
    <p:sldId id="261" r:id="rId9"/>
    <p:sldId id="262" r:id="rId10"/>
    <p:sldId id="258" r:id="rId11"/>
    <p:sldId id="259" r:id="rId12"/>
    <p:sldId id="269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314" r:id="rId30"/>
    <p:sldId id="311" r:id="rId31"/>
    <p:sldId id="288" r:id="rId32"/>
    <p:sldId id="289" r:id="rId33"/>
    <p:sldId id="306" r:id="rId34"/>
    <p:sldId id="292" r:id="rId35"/>
    <p:sldId id="290" r:id="rId36"/>
    <p:sldId id="293" r:id="rId37"/>
    <p:sldId id="307" r:id="rId38"/>
    <p:sldId id="312" r:id="rId39"/>
    <p:sldId id="299" r:id="rId40"/>
    <p:sldId id="291" r:id="rId41"/>
    <p:sldId id="308" r:id="rId42"/>
    <p:sldId id="296" r:id="rId43"/>
    <p:sldId id="298" r:id="rId44"/>
    <p:sldId id="300" r:id="rId45"/>
    <p:sldId id="301" r:id="rId46"/>
    <p:sldId id="313" r:id="rId47"/>
    <p:sldId id="303" r:id="rId48"/>
    <p:sldId id="304" r:id="rId49"/>
    <p:sldId id="294" r:id="rId50"/>
    <p:sldId id="305" r:id="rId51"/>
    <p:sldId id="309" r:id="rId52"/>
    <p:sldId id="310" r:id="rId53"/>
    <p:sldId id="297" r:id="rId54"/>
    <p:sldId id="302" r:id="rId55"/>
    <p:sldId id="2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59" d="100"/>
          <a:sy n="59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41E1-A7A8-42EB-A85F-1A5A3A34C4A2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27E-7208-4361-9B7B-80B3CEC7E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lipart.com/en/close-up?o=3753998&amp;memlevel=A&amp;a=a&amp;q=comb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clipart.com/en/close-up?o=2708489&amp;memlevel=C&amp;a=a&amp;q=hair%20dryer&amp;k_mode=all&amp;s=73&amp;e=90&amp;show=&amp;c=&amp;cid=&amp;findincat=&amp;g=&amp;cc=&amp;page=5&amp;k_exc=&amp;pubid=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clipart.com/en/close-up?o=336700&amp;memlevel=C&amp;a=a&amp;q=bath%20towel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ipart.com/en/close-up?o=3745580&amp;memlevel=A&amp;a=a&amp;q=shampoo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ng.com/images/search?q=clip+art+hairbrush#focal=919c303f4f05ae217de4b078cd625e4c&amp;furl=http://ep.yimg.com/ca/I/texasbeautysupplycom_2064_44438898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clipart.com/en/close-up?o=2813881&amp;memlevel=C&amp;a=a&amp;q=shaving%20cream%20can&amp;k_mode=all&amp;s=1&amp;e=1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ipart.com/en/close-up?o=3745601&amp;memlevel=A&amp;a=a&amp;q=bar%20of%20soap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ng.com/images/search?q=clip+art+hairbrush#focal=919c303f4f05ae217de4b078cd625e4c&amp;furl=http://ep.yimg.com/ca/I/texasbeautysupplycom_2064_44438898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clip+art+toothbrush#focal=4d0cfa409cbcfeb23c704b18106d5375&amp;furl=http://dclips.fundraw.com/zobo500dir/toothbrush_and_paste_ganson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clipart.com/en/close-up?o=2708489&amp;memlevel=C&amp;a=a&amp;q=hair%20dryer&amp;k_mode=all&amp;s=73&amp;e=90&amp;show=&amp;c=&amp;cid=&amp;findincat=&amp;g=&amp;cc=&amp;page=5&amp;k_exc=&amp;pubid=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lipart.com/en/close-up?o=3745424&amp;memlevel=A&amp;a=a&amp;q=toothpaste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clipart.com/en/close-up?o=336700&amp;memlevel=C&amp;a=a&amp;q=bath%20towel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lipart.com/en/close-up?o=3753998&amp;memlevel=A&amp;a=a&amp;q=comb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ng.com/images/search?q=clip+art+toothbrush#focal=4d0cfa409cbcfeb23c704b18106d5375&amp;furl=http://dclips.fundraw.com/zobo500dir/toothbrush_and_paste_ganson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clipart.com/en/close-up?o=2813881&amp;memlevel=C&amp;a=a&amp;q=shaving%20cream%20can&amp;k_mode=all&amp;s=1&amp;e=1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lipart.com/en/close-up?o=3745601&amp;memlevel=A&amp;a=a&amp;q=bar%20of%20soap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lipart.com/en/close-up?o=3745424&amp;memlevel=A&amp;a=a&amp;q=toothpaste&amp;k_mode=all&amp;s=1&amp;e=18&amp;show=&amp;c=&amp;cid=&amp;findincat=&amp;g=&amp;cc=&amp;page=&amp;k_exc=&amp;pubid=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¿</a:t>
            </a:r>
            <a:r>
              <a:rPr lang="en-US" sz="7200" dirty="0" err="1" smtClean="0"/>
              <a:t>Qué</a:t>
            </a:r>
            <a:r>
              <a:rPr lang="en-US" sz="7200" dirty="0" smtClean="0"/>
              <a:t> </a:t>
            </a:r>
            <a:r>
              <a:rPr lang="en-US" sz="7200" dirty="0" err="1" smtClean="0"/>
              <a:t>vamos</a:t>
            </a:r>
            <a:r>
              <a:rPr lang="en-US" sz="7200" dirty="0" smtClean="0"/>
              <a:t> a </a:t>
            </a:r>
            <a:r>
              <a:rPr lang="en-US" sz="7200" dirty="0" err="1" smtClean="0"/>
              <a:t>hacer</a:t>
            </a:r>
            <a:r>
              <a:rPr lang="en-US" sz="7200" dirty="0" smtClean="0"/>
              <a:t>?</a:t>
            </a:r>
            <a:br>
              <a:rPr lang="en-US" sz="7200" dirty="0" smtClean="0"/>
            </a:br>
            <a:r>
              <a:rPr lang="en-US" sz="7200" dirty="0" err="1" smtClean="0"/>
              <a:t>Unidad</a:t>
            </a:r>
            <a:r>
              <a:rPr lang="en-US" sz="7200" dirty="0" smtClean="0"/>
              <a:t> 2.2</a:t>
            </a:r>
            <a:br>
              <a:rPr lang="en-US" sz="7200" dirty="0" smtClean="0"/>
            </a:br>
            <a:r>
              <a:rPr lang="en-US" sz="7200" dirty="0" err="1" smtClean="0"/>
              <a:t>Español</a:t>
            </a:r>
            <a:r>
              <a:rPr lang="en-US" sz="7200" dirty="0" smtClean="0"/>
              <a:t> II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80_68/20264124.thm.jpg?000803_1080_6815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85800"/>
            <a:ext cx="2895601" cy="293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4343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peine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s_forlag/bathroom/7703777.thm.gif?harto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096">
            <a:off x="3314761" y="845148"/>
            <a:ext cx="2436913" cy="25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352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el </a:t>
            </a:r>
            <a:r>
              <a:rPr lang="en-US" sz="7200" dirty="0" err="1" smtClean="0"/>
              <a:t>secador</a:t>
            </a:r>
            <a:endParaRPr lang="en-US" sz="7200" dirty="0" smtClean="0"/>
          </a:p>
          <a:p>
            <a:pPr algn="ctr"/>
            <a:r>
              <a:rPr lang="en-US" sz="7200" dirty="0" smtClean="0"/>
              <a:t>de </a:t>
            </a:r>
            <a:r>
              <a:rPr lang="en-US" sz="7200" dirty="0" err="1" smtClean="0"/>
              <a:t>pelo</a:t>
            </a:r>
            <a:endParaRPr lang="en-US"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3/dg_unisym1F/clothing/4022010.thm.gif?pd037lc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4191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toalla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maquillarse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7170" name="Picture 2" descr="http://saludparamujeres.es/wp-content/uploads/2010/11/maquillaje-profesion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926580" cy="3848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ac</a:t>
            </a:r>
            <a:r>
              <a:rPr lang="es-ES" sz="7200" u="sng" dirty="0" smtClean="0"/>
              <a:t>o</a:t>
            </a:r>
            <a:r>
              <a:rPr lang="es-ES" sz="7200" dirty="0" smtClean="0"/>
              <a:t>starse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45058" name="AutoShape 2" descr="data:image/jpg;base64,/9j/4AAQSkZJRgABAQAAAQABAAD/2wCEAAkGBhQSERUUExQWFBQVGBkXGBgXGBgdHRoYGhwYFhgbGxgeICYfHBkjHBgaIC8hIycpLCwtHR8xNTAqNSYrLCkBCQoKDgwNGA8PGDAkHyEqNCkrLywtKikpKSksLCopLDQpLCk0KTUpKSw1LCkpLCwsLCwsKTQsKSksKSwpLCkpLP/AABEIALsBDgMBIgACEQEDEQH/xAAcAAACAgMBAQAAAAAAAAAAAAAABgUHAwQIAgH/xABXEAACAQMCAwQHAgUOCQsFAAABAgMABBESIQUGMQcTQVEUIjJhcYGRI0IzUqGxwRUkU1RicnOCg5Kzw9LwFhc0RJOywtPxJUNjZHSElKO00dQINVWi4v/EABcBAQEBAQAAAAAAAAAAAAAAAAABAgP/xAAeEQEBAQABBAMAAAAAAAAAAAAAARECIUFRYQMSMf/aAAwDAQACEQMRAD8AvBmwMnwrDY3gliSRchZFVwD1wwDDI88GsfFpNMEpHURufopNavKzZsrY/wDQQ/0a0ErRUdwPipuEdiunRNNFjOciKR4g3z05x4Zr1x+6aK1nkU6WSKRgcA4KozA4OxwR0NBv0pc5do0XDpEjkhmlLqXBj0YGDjB1MN6ZrK57yNH8HVW+oB/TVO9tlzqlgYAaQHQHfJPqsSdsacMCME5znYEZYzeUk2pjhHate30pitLBM9dUkx0ou+7kJ4nwHv69a1eO9rt1azPD3dtMyeq5QyhUkB9Zcnd8dCRjfI8N5bsPiX0GRhjU07BvPZI8A/Un50kc78gXq30zRW7zRzSNIjxgEDvGLlX/ABSCTudsY38KuH2mbEvD25XP3rSIn9zKw/Opph5I7T5b+7EDW6RL3bvqDljlSoAxpH41VLxvgzWs5ifZwqswyCVLDOkkbZxg499MvY02eKH3Qy/njpiXnOns/wDajzpcWCwC37vMpfJkVmxo7vAABHXUaQI+1/iKkkvA4JzpMRwvhhSrA48fWyd+tMHbwf8AI/jN/U1VDucbe789MW8pJb4PcnbPxDOwth/Jyfn11mPbbekYEVsD01Yk+unV+TNV5qJ9x6YG5zgfnNEbHBq4xPlluSL+5E5xaay767dS3eugKoRkAKR6oySd8be6nQGqt7NOCSycLBRlR2lcamBOEJVWZR0LAasA7E9dsg2C3EdNykGn1e5eQsT00NGgH0Ykk+QrLpxuzUjWtbcRSRnRTkpjPwbIB+BKsP4p8ME7HUeYNLXDwV4rMnRfRYSADt+FnAwPDA2xQbPDblzxC7QuSipbFUJ2UsJtRA8M4H0qdpb4QwPE77H7HaD/ANR9aZKE3uKKKKKKKKKAooooCiiigKKKKAooooCiivhNBpccYC2nJ6d1Jn+aa0eUodNtGAR6sUStvn1hGmem3Qrv5Y8MV953Unh14B1NvKB8dBqVtoNC43Pick9aBf5SJ7qYD9uXh8fC5k2+dSXH4WeynX7zQSL8yjD3+daPJDAwzMCCDd3hBHQg3Ep2PlTA42NBHcJiD2cQ2IaFBuMjdB1HiPdVWdsfD2jW0DHUft9ySc/giSdgNRyScD6DCrYHI3FAbKyQkljbREnwz3atjPi2nfboMZxkZ1ed/RkubOW87v0cCeM96AVDuqMmQQR0jYfOiZL0U7yhz3JwyRigV43x3kRbGSOjK2+HGSPEEdegIeb7/wCoCDuvsbeTviOkpQRqfMsrFmA8gBn3VORczcAT2WsV/exJ+hayf4f8FUbSwfxYW/QlF/FGz8QMsjySSB5JGJZsjdjudvLfYeApz7H5AOJjJH4GXf5x+NPh7UODg7OP4ttKfzR1JcE56sLyQxQFncKXwYJBsCAd2UDxFAn9ujhvRNJzvN03/YvKquFlIxwqO3nhGP6K6C5l55t+HhO9im+0LaRHGN9OM5yR+MPrUD/jzs/CC7P8nH/vKCoY+AzsMrDMfAYic5O/Q4/vmtuHli7Owtrn/Qy/D8WrLm7eLceza3J+Pdj/AGjWue3pP2jN/pI6Bt7MIivDIVIwwMoIIwQRLIDkHfNfOY1/XiEhmX0aXKLglvtYdsHr1G2fDfIyDHcicwSTxrIqrHE884KNktl3WUYYbZUM4xg567AE1O8Vx+qFoCAQ0d0DnyxDsfdQZeWOId6smDqVXwGBJG6q2FON1AIAbJ1bnoRWCFf+VpT4ehw/009T0UKqMKAo32AwN9zt8aWLGYrxQq2C0kEhztt3ckS423xiQYz4AfeL0GbgdqY765y2rvIoGGwGytOnh59R7jjwFMlQEc5/VR08DaI3zEsgH5zU/QFFFFAUUUUBRRRQFFFFAUUUUBRRRQFFFFBCc5XRjs3IGctEhz5SSxxn8jGtzjRPdEDPrbHGehB22BOTsNvP5HT5sZTDGjjIkuLdP/ORv9k1J3EYliZQ2A6kal8M7ZFBB8gsDbSEdDc3RHToZ5COm30pjYbVBcnwLHBIBsvpN1gDwHfygAVPUCl2fQkWlsMH1IQhOEwCmEK+J3Kk7eWW3IUQXbqf1nB/D/1UtM/Izn0EEbkSXOB0zi4mwM/kqve12RnhidiCTKAceGEk2Gd1Ub4GATuTvgIFXk+Xvr1q8K8YzR40GwjU+djO/Em36Qv/AKyUhRCrC7El/X0v8AfyulBK9u/S0+M35oqqhm2P9/OrV7ejtZ/Gb+pqp8+/+/8Ac0DBxOwROHWzCdHaSWZgirIDjTCjDLKN0ZcE9DqGM71CLXl7liiqWyqFtI8tWksR8SB9K+xdM5oLn7H7HXZ6z0WaTAHifUO/uGOnjgfiimDidwDxSzUZ9WO5yfDJWHb44wfmKiOxZweHsPETPn5hDUtxGDTxSzwOqXZ8PKE7fX8uaBoqAvQsfELZm9qVJ4lwOg0wynPmfsjv8B8c9vxBzcEYypJQAHIGjVk7bZJI69Bt1xqx8cgHpNlITgrLIg9+uCX+zQaltOG4xJj7toqk7de+fP06fXypnpdgsdHE2cnJlgbA3OBG6Hr8ZDt0FMVAUUUUBRRRQFFFFAUUUUBRRRQFFFFAUUUUENzHGGa1DEj9co23miSSeR29Xf3Z6dal4xsPh/frUXxe3DXFpn7skjf+TIn+141LGgXeCyEQSYBbNxdgAA+138uNx0G3XYe/pmdtkIRQcZAAOOmcb491aHLwBhyMEd7OwI36zS7g/A9ffUpQLvIH+RL/AAtz/wCpmpd7aLJBw8MBgidG28SVZTn5GpflfiAgte7xrkSa5DKCNvt5WOT0GxGPn0AZli+16UycJ1qDjvIidugyRv5b+dBRea8ivRFfQOlBkjqxuw8fryf+AH+utV0gB91WN2Hn9eT/AMCP9daDf7e+ln8Zv6mqlLf3+eatvt56Wnxm/qqqQjbOf79aD4enx/RWRRmvLAfA16WguLsSuwIJk3OqfA932Snf46TTvxO2Bu7STxXvk/noGP8ARiq77GxKVIRFMYuC0rMT6qiFQoUeLF9J32AGeuKsnibgT2ufGR1Hx7qRsfRTQbyWwDF/vHA8NgPAfPf/AIDCxzLOzXNqM6UjuUOMbsxV06+AGvp13B6MCGyl7nDh2uONwcFJ7Unpuq3ETH9P9yaDLeS44lbL+Nb3Of4r2uP9Y1OUu8UnVeJ2eT6zRXMYHlq7qQEnw2gbHng46GmKgKKKKAooooCiiigKKKKAooooCiiigKKKKCD4izfqhaKD6vd3LEe8dwqn/wDdvrUvcNhTiojikqi6jySMQT7jqAz24yPftU1jagi+WFItwG3IebO5O/eyZ3O5+e9SppQjlbuBokwDJcsoHXHfyAN13ADDAOwJzuQMNHD5dUSHOdsZBJBI2JBO5G3WgXOWbMN6QG1A+nXDbZ6BgQCR0B2PyGN8Y8dp0AHCbhUAUAR4AGAAJY+g+FSXLzjvr5PFbkE/x4YHH5GqJ7UYnksZ0UezGZSSPV0xkOf4x04Hlnp4gOfmGOu1Y1lUb6l+oroyDkKAbi3sR/3Mf7yttOUIgfwdsP3ttGPz5oOa47lfxl+oqyOw6YemT+sD9iPH92tWh/guv4yfKCD+zWxHwPG2sfKKIf7NBXHbxIMWm/jN/VeVVSBnx/Ia6jThZHSVx+9WIfmSvh4Y37PN9Y/7FBzAIyxwAzH3Kx/R7qzwcInPSC4PwglP5lrpteHHxllP8YD8yivLcIU9Xm+U0o/MwoEbsTt3jt7hJEaNhKDpdWVt41wdLAHBx1+NS/G7z/lGxjJYsJmb2cBVaC5CjV4k6CcZ8MnbTjY4SyxcSuo8tgxWpGpnc5PpIJJYkgYVRucZwOp3z8e4QjXdlcYPeRysmcnGhopsgjp1xv8AGgycdnKyod9K4cY23DDO+RuR6u+BhmycFiPvOczLYzOgy6KHXbxRlfp8qlbiyVyhYZ0NqHlnBHT51E863pjs5sDJaKQdNgNDEk/mA8yPfQanHLY/qhYyfd7yUHbG5glC753Jxjp4LjG+popZ5jlLpYyDZfSoHY52AYMBv5FnUfMUzCgKKKguaedbbh6Bp39Y+xGu7v4eqvl7zge+gnaKpXifbfdOT6PDDEh6d6Wd/iQpCj4b/Go637YOJA5L27gfdMTDPzDZoL7oqpeG9upx+uLTyy0MgPxOhgCP5xp/5a5ytb9cwSZYDLRsNLr8UO+N+oyPfQTdFFFAUUUUBRRVH8287Xr3UyrO8EcUroqRYXZGK6nbqxOMkZwPLzC8KKTuy/j891ayG5cO8cpjDBQpK6I3GoDbVlyNgPCnGgTeLWnecXjAO62pJw2CPtRv0J+fgQD1xTjSzHxSOLitwksixmS3tu7DkLr0tcl9OfaK6lyB0yKycW5rhIMVu/pE/wCxQEO3wZgdMYP4zlaDxyzZrPZQkk4zIdtsgySZHuBB8MH30yIgAAAwBsB7qVeRL0RWQhlASS2doZVBDaWB7zYjquh1bPkfA7U1I4IBG4O4oILhDhb6+QDr6PMT73jMWPgBbqfma2ubLUyWNzGOrwSr9UIpc41dp+qZh1gGW3QED9kjkaRM7e2EJZV6+IBwKbnhMkBVsgumlthkFlwdgSPHzPxNBC8I41dyQQuLVW1xI2ozqM5UHONBxnNbyXl2f82iHxuD+iI1g5Fue84datt+CVdvJRoB+YUGp2giBc3v7Xt//Eyf/Hr76Te/sFv/AOIk/wDj1LVhvLxIkaSV1jRRlmYgADzJOwoI7v739ith/LSn+pFeS18fC1X5yn9AqB5g7Q5I7Z7i2tmaJcAS3BMKuWIA7uMjvH65yQox0JxVYX3aZxKbObgRAkbQoq4+DNlvy0F1tHf+D2o/k5j/AFgrxov/ABnsx/IS/wC/FVTyPfrNPI3E7t+4EQIE9yyKzOylCBqUH1Vbb3imCe/5biyVS1dwDgLGz6jjpq0kZPmTQTlm10vEplOmV3S01vGpjVIwbkklWdiemNjuSBjGTTJxlMvan8WfP1imX9Nc5Hle7jxi0uhjfKRy7HzDAfMGmrke4u5LuKG4u7qFMOyd43R1GBjvlIJ9foc9aC6+JcSEKg9WOcD4bknqcAe47kAZJArQ5msu/tTpGcjIGAchhggZ2BIOMnbBOdicq/OElzZ2xluJI7yIFVyqm3n9Y6R9opZGGWJI0KPEVp8K59YW8aQ+hZZSQizzySLtkhoYrdmXT0JOxPUktkhM808SSPhcJYjpayDfYrHJBId/fgADqSR7yHaqdkksxaxQ3PFZu7EaREC10AhVwUD9xrU4yPWJbBb8Y5e7HtL4bKQqXkIPQByU+GNYWg98+83rw+1Mgw0znRCh6F8Zycb6FG5+Q6kVznd3MkkjyyMXkc5d23JP6APAdAMCmvtR436TxF8HKQgRJjp4M7DfxY4+CrSku3x/RQedPxJ3293U/wDvVi8tdkc9xbB5GFuzuuA6ksIhq1HTkYZiRgHyyajey3ltbq/HeANHCveMCAQTkBAfdkk9D7OPGrt5h46tpGsrqTEHVZWGT3aNkByBuQH0A46Ak+FBXMHZWpvGYyL6JEoDl2PeMyqMll0qqDOfEjC5+9siTr6zXls7rGlxoiYH7QagzocjzVT6vvxvvXRlnfRzprjYSIdgw3U/A9CPhS7x7k6AmCVT6PFbzekOkUY0u3qDUwA2wF3YDYFvjQL3InFn4irxzXd2lxFgsFaFAyk4DKBFtg7FfDbzptPB7uLeG8Mo/Y7mNGB9wkjCOufMh/hVTcuyzWHGYxMArySaHCnIKzkacYOMaije7Huq6be4eYalOiI+yces48GGdlU+8EkeVBGrzvBHlLxks5l6pM6gMPxopDgSIfMbjoQp2o/xhcOxn023x594uPrmmDTX3FBHcN5itrj8BcQze6ORWP0BzVFcefF7dZBx38/T+EcVe3E+AW9x+GhjkI2BZQWH71vaU/AiqR5wto0upGiLNFJl1ySTs8kTEHqyl42IJzkH30D72MHNrcHzuSf/ACoqsGq97F1xa3A/6wf6KGrCoNa/4bFOmiaNJUyDpkRWGR0OGBGayW1okahI0VEGwVQFA+AGwrLRQQPGeSre4kMx7yGcrp76B2jfA6Zxs2PDUDjbyFYLXkcKNLXd66n7pn0fIGJUYDG2AaZaKCHl5StWgEHdBYw4kGgsrCQdJBIpDiT93nPvrXHI1qfwgmmHXE9xcSrtjqjuVI28RTBRmg+KoAAAwBsAK+18LVqcQ4vDAmuaWONPxnZQPlk7n3Cg98S4ikETzSnSkalmPuHu8T7qSuGXkNxEeKcQ9SJWJt43YlI0QlUcxg6XuGbVvgkeqF8yt9o3Oi36dzYuZIYgZrh1DBTpxoGT1UHLHbGQvUg4Q77jc06xo7EpCqpFEudKhRpyBuWc+LHJ3wMDagsp+NDj9wLXQ8NrHqmLhwJH0+ovq4IVcvnfJyB0ps4V2acPg3FusjfjS5kOR09rIHyAquOzjmq14d6Q11IVkcoioqMzYXUWPqg4BLAbnqKYL/txj/ze1lk98rLGPyajj5CgR+0+5D8TmAACxBIlGBgYRSceW7Hal+zhMjpGMBpGVB5AuwQZ+ZqyeEdmC8RjF5LO8TXLSSskarhSzsSAzZ2+VYOduTYuE28U9tLKZxOuhpCjY9VycAIB4A70FyVUPbzcqWtYupAkcjwwTGFPxyDSPdc98Rm9q9nA/wCjKx/lQA/lpq7NeBpxM3IvnmuCiRBGeaQsgZpCwVs5AJRfpQJfA7siWGOSWX0YzR64u8fRp1qW9TOM43yKtrinKicJkHEbUt3UeRcQ7EtE+Ae7Ykbq2lsMfDr4E432U2FtZ3MkaSa0hkdWaVzhkUuuATjqo8Kq6Tne/ZGja7kkjYFWWQRsCpGkgkrnx89jvQN/PfaXa8QthBEkysXRhJKAiIRsS2CzEYY9B78nGDIcb7OI+HQC8jkeR7ZopWQqmlsPGJMeIGnOAT86XeWeyyW7ijnDx9y6k+22rI1Lpxp66hg748QTUG/aFftbyQvP3sUqkN3qqzYYYIVgAR+XFBEX90sk0rquhJJHcKQPVDMWA22yAQNtq8m2b1TgHV0AIJO/l1G+evlT7e9i12JPsWieJhkM0hB6Z6aPP47Uy8tyPaxvZ3Vl6THbMFM0SxykK4Eikwkd4ygMwDKGJx0zmgiewph39ypHrd1Gffp1N4eVWxZXbO8ysFHduFXHUqURst7yS3yAqH5Ca2ezjlto4k1KFkMcapl09V9QABzkHr7qk72wfvRLCQr6dLas6XUHIVgBnIyxDA7ZOxBoNuCZiWDIVwdjnIYHoQeufMEbHzGCY/g93canjuISCrvplVkKOmomM4zrVtJAIK9R1NaN9zDOsyQxxwySsGJjWUnCjSpd30gRoGbHssx6AdSITinCruG3eV5boz6QWeGYum+O8VbcgKigEhWVGZcBiSQchD8W5dPEOOP3aqIrcRd85yyl1AcJjIGojClQdgCT13so8JU+0XY+Zdh9ApAHyFa1pfWlvBFolhjhfaM94uHJ8mJ9didyckk5JyalgaDHBAEUKM4HmSx+pJNZKKUude0COxUqo7yYkLgAlIyRkGVh029bQPWYdB40G1zhxZ1VLWAj0q6JRP8Ao0xmWY+5FzjzYqN96rbtIgSO9ihj2WK1ihwN9IBl0g+/SV+tOvIPCy8s9/JI07TYjilYacxL7Rjj+5Ez50g76VBydRJrfna+M3Ebpl6K/dZxj8GAh/KrDPwoH3sXbNrcHzuD9O6iqwqr3sV/ySf/ALQf6KKrCoCiiigKr3mjtdjhlNvax+kzAlSS2mNW8tW5cjxwMeGeuJjm/ijvJHw+3YrNcDMrr1hths7+523Rfec+Fe15eseF28k0dvGgiQuWxlzpBIHeNls52G/jQV9wztJkmlkPEL70KNMBY7aIlnY7H1ikjaRjfGDuN9q9cf44l1F3fCp+IXU+oGQiS4XRGMj2SEU6mIHTzPhVe3F600jMxDSOxdjnxOWbr4foq2Ox+WC3tZJJZokeaTozoDoQaV2JzjUX6/poK+n5Nv8AuHknjuFjjBYiaQ4x1b1S3/Gpvl/jvBIbaNJrNppgPXZoFY6up0szewDsAMdM43NN3axzCktmILaQTPI4Z1hJkIiT1iSEzga9A365qpLLgtxI2lLe4Y58IZNvP7tBYk/H7biKDh3Dbf0Xv21SOYljUKmZT6qHJJKgb7bkeNM/LfZJaWxDyA3Mo6NIBpB/cxjb35bUarbg3EZODXchkgaScxaUUuqqBIVbLnc/dxgeR881lve1riUnSSKAeUcQY/WQtn6UEDzNeGW9uXAGDLJjB20qWUY92FzWjk7nfA/R/wAKunl7sssHtoZJImkd4kZiZJRuygk4VgB1o5p5PsrHh91JDbqG7sqCWdiNZC5BZjjBbPyoGvlm3MdlbI2zLDEp+IRQfy5pC7cXDw26qQWV3cjIyFCHLEeXvqoTCHOXyx/dEn89PfYvbKvEThQPsJPD91EP0mgrwTLnGQT4Y8c1Y3Z9znb8LSYXKyiaRo8IkZJ0BcgnJAHtnbOd+lXb3C51aRq88DP1rnDtBmLcTuiTnEpHyUAAfIDFA8ca7aoZopYVtJmWRHjyzIuzqVOwJPjS7w/shvZoo5Y2gCSxpIC7vn11DdAmB186TY66V5KkDcPtMeEES/NVCn8ooKxg5juuARGzkhjnkk+2jZZCEQN6rBhpDEhkJx456io7hPZ2t1YJdRSKpXvzOpB6rkqExsMKFOD5/Rs7ceHZggnHWOQofhIM/njH199euxO7D2s8JwdEgbGPuyKBv5glG+lAo8O7Zb2OFI1htiEVVDMZM6VAUZGrqcdanOQ+0KS64oDOkcbTQ9z9nnBMZaWPOok5w0g265HlVV914Hbr18+hra4bfNDNHMu7ROsnxKENjruDjFBfPNVlJZ67+zUaxg3MW+maMe0+B0mRdww3IBBDerjW4hzEt16NGXCwT95I7wuziSKPu1Ca1AZA0kyagQNlKkjVTlbzB0Vh0YBh8CMiq+t+ThDcSizCRXdsTLAWB7uWCfUdEijyYPHrX1gFjySPVoJblHk21S1ikjUrLJFETKpw4IXIwwwNix8PW+9qqe9JmjYKyGZSqgOgUHXkhtalhgY0kEbbN09UHQ5SvYZ1Z1i7idGKTwnrHKcMwPgQfaDgYYHPiaYaCIj5UtFlkm7iPvJfbJGc+eFOVXJ3OAMnc5rV5OwFuNGRbC4b0f8AF7sLGG0Z/wCb77vdPhj2fV0195tZH9Ggcau+nTK7Y0RAzOWB6phAD++FLv8AhPb8SuXtElVLOFC0mCF9IC4BRT4WyjdiMawQB6mdQSd1xue/SZeHuEiQMnpOx1yj7kAO2B0MrbbjTnchO5RQ8Qt0sJLYqIZ+8uJjnfGTu2dRuXbKNnoupvECtnlfht2t3c/qdKhspm/DMuUQ/jQr0kdBqXbKH1cnbTVk8H4PHbRCOPJ3LM7HLyOfad26s7Hcn9FB6vrpLa3d8YSJCQoHgo2VQPgAAPcK5zg1MWZ863JJJ33YksT5nr199XlxW89IuVgTeK2ZZrhwdtafaQw+9tQWRh4BVB9sVRkDa9RyfE7fEn9NBa/Ysf1rOP8ArB+ndxf+xqwqrLsTc6Lofd1oR8wwP+qKs2gKieZeYFtIdZBeRyEhiX2pZW9lF/OT4AE+FSc0wRSzEKqgkk7AAbkk+QFUVxftMmlv+/gijbGYbbvNfqK50mQKD+Ek9XcjZQB55Bf49ez+lzu1w/fayryQs6AkYDIuDnulZdK+YUHxqY7PeFy316iTTTzQRjvZUklkZG040KyklTliDg+APlU8nYTNq3vE07HPdEt7/vgZ9/5BUJwLnQcKmuY7eBbhWkK94XKeqhIUBcNtnUc53yKC4OJWNrZwTXC28CGKN3ysSDOATjKrnfpXN8iByWcKzk5YkDck5P56shufbnjI9AWBIDP1k7wsAsYMrAgKD6xQL8CQeta9v2IXmoa5rcLncqZScb9AVAz86CQ7C+FqHuZgoGAkQIGOpLv7vBPpVuGud+Hc93XDlltbYwlBNIe9ZWYtghAVGoKAQgO+etbMvavxNsfbRp71hXPz1ZFBG88X3e8RunP7KyDB2xHiMH5hAfmah41J9VQSzbAeZOwA+dW1wvsdtbi3hmkkuElljSSQK6Y7xlDOcFDjcnYHFafO/I1pw3h7vEJGmZ41WR5CSp1a8gDCg4UjIAO9BazzJGvrMqKNssQB9TSR2mcxwvYyQQzRSzStGgjR1Zzl1zhQc52qjWXvCWkLSE9S7MxPxJJzTJ2f2iHiVqNAH2mcY6FVZ1+hUGgjIeXrp90tblx5rDJj64pm5Wvf1HuxLfRyoHhcIqqGbdx1GfV/Bn8lXxiqQ7cP8ui/gF/pJaBtPbjYfi3P+h//AKqvDyTecQaS7t4g8U8srqWkRTjvHG4JyDtSv5V0L2ZQaOF246ZDN/Od2/TQVPB2RcSyAYolBIye+Gw8TgCpjgXa16FbJbeitK0OpC/eIinDMRjYnGD5Vc5rmPmmIJeXYGAqzyjfoPtGwM0D5ac2T8ad7WYRW1qEMsmjLykRsrAKTtnIGcIdgfOsHNHK4sbX0nh91dRqziOVdRViQWUavVUjSwIwR94nPmg2xlTE0QkXuyGWVQ2FbYD1um5OPfnHjVy80W7XUDW8RTXe3bYz0CW6hJHJGcDMAwfN1HjQHZny5bTcPiklgilkLS6mdFYn7R8ZznfGPyVOSdm3DT/mcI94XH5qrvgXO78JMtj6OblkmbDLKFByEGApUk7jPzqZk7ReLFC68LCpjILtJ0wWyfVG2B7s7YoHDkWQ+hJG3tW7Pbn+Rdohv4+qo38a8cwziC7s5yQFd2tX94mAaP4kSRKBk4AdvOlzsn5ne5lvBKqq7usxCAhQSoiYbkn/AJtT8Sxp84nw9Z4nifOlxjI2IPgynwYHBB8CBQRfHuBOzrc2pVLqMY9bOiZOvdS43xndW6odxkEgqtn2g8TkDovCSZY2Mbn0hAqvsRlSA2MEHIOCNwasioXjnCHLC5tsLcxjGCcLNHnJik925Kv1RjncFlYKt4jy9xq5naWaBiWAQrrhEXdhlcxaRIT3bFRq3y2ME42qbtOUZzJ3s/DIrmTAAe4vI8KFAVQsMdv3SgAbYB+NWHwbi6XMQkTI3KujbNG6nDo48GU7H6jIINb1AtSXPEyAI7ezjwPv3ErfIBYVrBc8I4pMhVr23t9XXuLdmYD3SSSYB9+jPwpsooFex5buYYe5iltUiOrOLeUsdXtMzm4JZznJZsknrVMXlosE88KAlIpJI1z19RmUH44FdHmueON/5bd+YuLj+kYD8pFA99i02Vuh0w8e2PDSwH5qsyqu7E23u8nxhP1Epq0c0FXdpHFL6RRYpEkjyr3ki25dmWNWGAwZQArtkZz90jxpJ4Hw70C/t5eIobeNS0g1rqyVB04C531lSPeKuHke2Zo5LyUYlvGEmCN0hG1vH8k3P7p269TV3a9f97xBkB2iRI8ZyMnMjEDwPrgH97QWHc9rfDu7Yx3Adwp0oEfUzY9VQCvUnAqnZeU+IblrK4LEkkiMkE+J2+deuTLMScQtEO2Zkbp4J9pj4HTj510nQUTyE68Nvu8v29FHcsAJVYFi5Xpt4aTmrLk7U+GhSRdxtgZwM5J8gMdTVXdqnERLxOUA6liVIxvkZA1Njy9ZiCPNaUu6ABOB9B8aDYXlu7IDC0uWDDUpWGRgQwBB1AEdDXqXgF0qM7208aqCSzxSKANtyxGPGuj+XYSlpbqeqwxA+HRFHSontMOOF3XvQD6stBqcO7TeGLFGhvIgVVVPtDcAD8Wl/tT5otbqxEdvcRTSd6jaEYFsAPk6evjVSxQ56gY+Aqc5OgxxC02/56PcD90KCEtLOSRtMSSSHphEZz9FFNnBeFzcOmt726jdIVl04K+uS0UhGEOD4b5xV/KtV921oTZQgDJNyvT+DmoMMvbna/dt7pvisY/26WeIo3MF2Wt19H7mFR9sfaGtiT6gOPapH9GYYJGAdt/LxP5KsHsalEdzOXIQd0u7EAH1s+NBisuw+6LDvZ4FTIyE7xiV8QCQuDjx3qFsO1C+ggS3hMASMaVYxsWxvuctpz8qv83SadWpdPnkY+vSuX7jhzLlhupJK43yoZk1bdFyMZNBJX3O/EJz697MvuiIiH1TB+pp85Idns4YolR7ueSd3uJUEhijD4eVid3kJIVQT6xyTspqtbThEj+wAw3yx9VF6j1pWxGh/fMNyBVwdkHChDFc6tPe96FJV1bKBFZMFSRgl3O3mfKgl5eBWUDItypnkcHElyO91FSPVUEaVY6shI1GwOBtWe45FtxlrUehTYKrJbhVwDuQY8GNlJAyCuTgbggEZ7jiMj3OiFgCiNqSUMocll9ZNstpA3YZX1wOpyN2z4aY2Z+8bDesybBNZADMAcsoOM6dWMknxNBTUHOUVm7KIJWuQWSeVXQSPIp0uTPIGYglcgIEAG29MPA+1S0zmWS4hGltcc471X2JHdyLkhvDDYBBxjOCIfg3KI4pLezoyD9cNoyG0lSWYNt5jHWs/wDiRuP2xB/Mf/3oIrsp4mI+Jrj1VmEkYB2wD9ogwNs5QD5mr5qno+zefh7xXRliYRTwliofIRpERyc7YCsST5Zq4aAooooF/jFk8Evpduhc4AuIV6zIOjIOhnQdM+0vqZ9krMcP4hHPEksTB43GpWHiPzg+BB3B2NbFJXMPCntZDPHcTwWbEtcJCIfsnbBM4Dxv9mcEuF6El/xqB1opdXluZgCvE7vB3BAsyMHcY/W/T319/wAGbj/8nd/zLP8A+PQMJrnni5BvLoqNWbibB8Md4zZyPl9atbj3Bp4LW4m/VG7cxwyuARbAalRip9WFTscHGfCqfsoNmOd8dc+eSdvj/fegduyPhyy+lq+tdJh/ByyxnOJepjZSfnVk2vAo421K0xOMetcXDjwPR5CM7dev1pB7GY9L3gzneH8ol8as+g5uXnriAGkXsoA2ACx+GwA9XYVYHLHJVpc2Md1f5aaYs7ytKyagWYIThgudAFNf+LThv7Sg/m1mt+z/AIehyLOAkDA1IGwPIas4HuFBW/P3B4eGpbScPdo2aRyJA/eEYQDALZGMMdqXF7Q+Jj/PZPnFAf8AYqc7YLCCG5hSGKKL7IswRFTOpiASABn2Dj50k20Gp1XAJZwuCcbkgYz4detBYvLPZwnErf0ueeVJp3kZjGIwD6xGdJU43B6Vn412RQW1rcTekTSd3DI6qwj9oKSN1UHG3Sm2Ps8RBphu72CME6Y458IuSScBlJ3JJ60XHZ+JEZHvr9kcFWUzqQykYIPqdCKCtYO2XiCjGm2bwGY3GPLYPWGTnm7vnit7qSMQSSxiQJHoyutc6nLHAHXIx08qe17ErEffuD7u9H9ipOy7KeHRsG7guRv9pJI67eaM2k/MUGqvCeBDwsCehLSRMdseLMT4Cl/tGFith+sWtgyyxljA8eoKNYByh1bFh9aslOX7YDAt4QB4CNMfTFeZeW7VsaraBsbDMUZx8Mig5tg4xcqMpd3C9ek79B4+1U9yrxR3v7YXdy8sWslhPKSgIjk3Oo4B3xn31eP+C9p+1bf/AEMf9mvp5YtP2rB/oo/7NBBS2HBT7QsD++aE+7xNVl2si1NxB6O1uYRDpHdtGQrB2yCFJxs6df0HF0ryrZjpa24/kY/7NbMXCoV9mKNfHZFH5hQcrmzi2OIvHxHXerY7N7+GeFBczIkNphI4nkVVeR2kkMrA41AAhVByAVc7nBD3e3cs87W1s3crEF7+bSGKlhqWKJT6veacMWYEKCnqtq9XZsuVLaM6u6V5CMNLL9pI3xkfLY93QeAAoI7hNib1PSZ/XR8tbwN+DSPpGzqNnkYDXk506sL0LMmpwvi/DZnuwkV2r4EsUGVGkZ06E0grozgEBicnIOchsn4jHaXvd26vKHRu9t7dQ3dyeqY5GGQsWtdYOcBiFPgSZJuZmUapbO6jXxbTHJj+LFI7/RTQL9h2wWkrKndXAmY4EfdZYt4qCDjOx8RS5zX2kXN4jW9nazRpIo1SujFijDVhVUEJqXxY5wdgOtTnM3BbOUJf2zD0iXMUOhgFknlBiRmHUPHlnJGGGgk+zU3xyz9DhS5iY5tI1Eg/ZbdBh1YDYuq5dTjIYEbB2yCh2W372aTLcW9yodkZCttO2cAhvZU4xt1xTuedoR1iu/8Awd1/u6nwa+0CTzVzGlzZzQxw3ZeRCFHolwMnqBkoAM4xkmpKLn23CjvxNbNjJWaCVcfBtOlvkaZKKBa/xh2fg0ze9bW6YfVYiK+ntCtB19IH/c7z/c0yUUC2ee4T7EN5J+9s7gf6yLWM85s+VTh185O2GijjB8NzJIBjfxpooxQKXI9pcQtLG1u1vabNAkksbvGT7ca92zDufFcnK7jpjDbRRQQ/OP8A9vu/+zzf0bVRFsTpXq2fL6Yz8/y1ffNUDPZXKIpZmglVVHUsUYAD3k1TtryHcMTqimXSSPYbyPTwxsN/jQNHY1jXe484f679FWdSF2X8Altmuu9jdA5jKlwBnHeasDP7ofWn2gKKKKDQvuA287BpoIZWA0hpI0Y4yTjLAnGSdveawrypZggi1twQcgiGPqOh9mpWigKKKKAooooCiiigKKKKAooooIWfhEsc0k1s6Zm0mSOUHSzKoRWV13Q6VVTsw9UYAOc6HG7niIt5WQW8ZVSRo72Z8feKgrH6wXJAw2SAMHNNNFBG8vwQLAgt2V4z62sHVrY7s7N952OSSdySc1scR4nFAhkmkWNB95yAM+AGepPgBua1Lnli3kcuY9Lt7Txs8bN++aMqW+ea+WPKtrC/eJCveeEj5dx4bO5LD5GghOFctR3NxPdS25jSXCxo+pXJHt3BXOYpXwgBGl8Ipbc4XcuOT3kBilvJ5LZtmiYRZZfFGmCCQoeh3yRsTuaZaKAFFFFAUUUUBRRRQFFFFAUUUUBRiiigKKKKD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://www.dn.anglican.org.nz/resources/liturgical/arts/clipart/bedtim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812722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7200" y="18288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cepillarse</a:t>
            </a:r>
          </a:p>
          <a:p>
            <a:pPr algn="ctr"/>
            <a:r>
              <a:rPr lang="es-ES" sz="7200" dirty="0" smtClean="0"/>
              <a:t>los dientes</a:t>
            </a:r>
          </a:p>
        </p:txBody>
      </p:sp>
      <p:pic>
        <p:nvPicPr>
          <p:cNvPr id="44034" name="Picture 2" descr="http://www.chumpysclipart.com/images/illustrations/xsmall2/2740_picture_of_a_boy_in_pajamas_brushing_his_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3276600" cy="60042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ponerse la ropa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43010" name="Picture 2" descr="http://www.free-dressupgames.net/games/product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972175" cy="4657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ducharse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41985" name="Picture 13" descr="Man Singing in the 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267200" cy="48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3.gstatic.com/images?q=tbn:ANd9GcSVNO1_dXFwXsKKD7MkBHS55wzqsq9dZRVeIwNHX09jDVNBYkGY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343400" cy="58210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entrenarse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o.pixmac.es/4/beautiful-woman-arreglarse-a-si-misma-la-aplicacion-de-esmalte-de-unas-adult-pixmac-foto-36922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419600" cy="5749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7244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arreglarse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6780.thm.jpg?000803_1078_9056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1752600" cy="19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6019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el </a:t>
            </a:r>
            <a:r>
              <a:rPr lang="es-ES" sz="4400" dirty="0" smtClean="0"/>
              <a:t>champú </a:t>
            </a:r>
          </a:p>
          <a:p>
            <a:endParaRPr lang="es-ES" sz="4400" dirty="0" smtClean="0"/>
          </a:p>
          <a:p>
            <a:pPr algn="ctr"/>
            <a:r>
              <a:rPr lang="es-ES" sz="4400" dirty="0" smtClean="0"/>
              <a:t>el desodorante</a:t>
            </a:r>
          </a:p>
          <a:p>
            <a:pPr algn="r"/>
            <a:endParaRPr lang="es-ES" sz="4400" dirty="0" smtClean="0"/>
          </a:p>
          <a:p>
            <a:pPr algn="r"/>
            <a:endParaRPr lang="es-ES" sz="4400" dirty="0" smtClean="0"/>
          </a:p>
          <a:p>
            <a:pPr algn="r"/>
            <a:endParaRPr lang="es-ES" sz="4400" dirty="0" smtClean="0"/>
          </a:p>
          <a:p>
            <a:pPr algn="r"/>
            <a:endParaRPr lang="es-ES" sz="4400" dirty="0" smtClean="0"/>
          </a:p>
          <a:p>
            <a:r>
              <a:rPr lang="es-ES" sz="4400" dirty="0" smtClean="0"/>
              <a:t>             la rutina</a:t>
            </a:r>
          </a:p>
          <a:p>
            <a:pPr algn="r"/>
            <a:endParaRPr lang="es-ES" sz="4400" dirty="0" smtClean="0"/>
          </a:p>
          <a:p>
            <a:pPr algn="r"/>
            <a:endParaRPr lang="en-US" sz="7200" dirty="0"/>
          </a:p>
        </p:txBody>
      </p:sp>
      <p:sp>
        <p:nvSpPr>
          <p:cNvPr id="13314" name="AutoShape 2" descr="data:image/jpg;base64,/9j/4AAQSkZJRgABAQAAAQABAAD/2wCEAAkGBhQSEBUUExQWFBQWFB4ZGBgYFRobHBkVHhkYGBwYHhgcHSYeHSAjGxwYHy8gIycpLSwtFh8xNTIqNSYrLCoBCQoKDgwOGQ4PFykeHyM1KTQ0KjUtNTUsNSw1KTU1MTU0KjU1NS80NSktLjU1KiwzNjUpNTYsKTUpLCwpNSwuNv/AABEIALYBFQMBIgACEQEDEQH/xAAcAAADAAMBAQEAAAAAAAAAAAAABAUCAwYBBwj/xABOEAACAgAEAgQHDAgEBAUFAAABAgMRAAQSIQUxEyJBUQYVMlJhstIUIzNCU3Fyc4GRkrM0Q2KCoaTD0QdjscKTo8HwFiREVHQXVZSi8f/EABgBAQEBAQEAAAAAAAAAAAAAAAACAQME/8QAHxEBAAICAwADAQAAAAAAAAAAAAECAxESMUETIWEE/9oADAMBAAIRAxEAPwD69BAztJ746hZNIC6QAAq7eT6cbvFx+Wl+9fZwcO8qb64+qmNfFGZmjhUleksuymiIlrUFYbglmRbG4DMQQQDgF554kbS+c0sOxpYgfuIvGedqJQxmna9gEXWzH0KqE/byHbWG4cr0aMkccaqPIUGlIocwF23vv5A9tBRIBl5kCdWGWxo+KkoUuGUfFDKr6gNrCkAEsSCqzuyF0M2kXZaWIAVzvSGIruq8T8rxJJariE4JNALFGo3UtyeFmqlNknaq25YqyS6crJMSytL1rUWwDUqACxuE0jmNwTiXlcw1gtms110ChTlwNJboiG8km1Eg1EkgESX5Owe5Xi5ajHNNMupOsY9NBnVacFAp5kHTRFeTVsLWSy7SJqM0gJZuRUAAOwA8nuGOdh4qGEY6TNNqkQnpIaU2wAUmiUAJZtzzC71pvqOGfA/vP67YBAcQgO4zpI+sj9nGuXi+WTys+FvlqmiH+oxT4H+iwfUp6gwrnJVSeV3GpUywYigTQaQmr7dsAn4/yf8A9xT/APIh/tjKPjeUY0vEFY9wniJ+4DDA4bIwJZyrbdWNISgPmjWpY12klbuwByGszaujtUDpmVRigpT1NQZeZAZGU1ZqyLNWQ9PEIB/60/8AEj9nDGZRozGwldgXoglSCNDnze8A4b4r8BL9W3qnCmb+Dg+kPynwGWSybNEjGaW2QE7pzIB83G7xcflpfvX2cbOGfARfVr6owpxXiTIjso6qEAnUiksSBStIQgq+ZvfYC8Bv8XH5aX719nB4uPy0v3r7OJMnFnDAe+btQJlytH93Ve/cBfLl2VcvnGKkMAG0agQdiK5jc7g1e55jc3gPfF5+Wl+9fZweLz8tL96+zj4/meP5kwsRmpAyxFgVzB56Tz62+MMv4RZr3RGPdchHSqCvS9mobeVviojc62jn+PqvEi8V6ZXNxSHfSaI00R1eYs4e8XH5aX719nCfhAfyZf8AZiNxnwrniiLAwpJ0vRLG6Es0mkPRIkCqAhDEgsK9JrErdL4uPy0v3r7ODxcflpfvX2cecI4umZj1pfcynZkbtVh2HE3jOYUzlJdXQokZKqHIJkaUXIE3KgR0L6tvbA0KCn4uPy0v3r7ODxcflpfvX2cR+EZ2ITquXcPExZGVWtAwVZFZNzppSFYChbrsDz6F8yoYKWUMeQJFn7MN6C3i4/LS/evs4xyqsszIXZx0at1q2Oph2Adw+7D+El/SW+pX1nwDuDBgwBgwYMAYMGDAYPEG5gH5xeDGeDAJcO8qb64+qmMOKRMCk0almjJtRzaNgNQF7WCFYd+itrsZ8O8qb64+qmGcxmFRSzsFUCySaAGAiiTKMGb3QyCyWX3TJHpJ3IKFgUPooV6MYye/C4wRDDE3Rk375IUKBlvcqqlhqPlF7Gws6c1m5DmopRD1FikpWU9KyaobcL8UjYhCNRF+SaGOihmV1DKQysAQRuCDuDgFcygbLGmdRoBuLy6ABpdjuQK278c0JCNVrxMgIiVvvt5Yog31SGPPr/MR0nC30qYj5UW3zx76G9NqKvzlbuxzMRlL6vc+cXUddGVQurV0mgkAkbgAdmk6Sea4DzJwk6SWz4optmD1CA8ajV+0dV7Hcqe4Y6jhfwP7z+u2JGUypjhZdEqgvGdUsgYkiURgD51QP2fCC9yar8L+B/ef12wCPBc1P7mhqBSOhT9aPMH7OPJ4ZnkctApR4ejIEwura/i9obvx7wXgWXOWhJghJMKXcSc9A9GPcxkMoraRlo3er0pDGSB3kkBV9Goi6NXgJ8vD8wQ2vKxSsRWr3SY+lFUOlVE0k1seYPco2Bw0yyRRukIa5RIx6RV6ygoUCUdOigmknbRRJNkuNwha6uSywNbatHP0hUP8DjVw3gWWicwvFGSSNBaJeuBGgNGqvUrMVBvcmqwDfE85N0EnvH6tv1q+acbM38HB9IflPjXxPgOXEEtQRD3tv1a+afRjZm/g4PpD8p8A5wz4CL6tfVGFc3ENLI7aFZtSvpUgWbIOsFQburHaO3DXDPgIvq19UY3yPQJN0BewJP3Dc/MMBy+V4a5lGpXCWKYjKEbbk0qatyN65arBxYgUMAy+QkRRWoDXencAAADqiiAAbNbAWSSZfoulpGQ8iq2SSaAWherVQAG9+nGHDM+o0RFZEsUhcxtqFE1qjZhekEi6sKedHAfDE8LV9zshjTeMjUCPMI5V3m8VI/CRZsxGOjVdUgB5He1o3Q+f7cfYW4dlQ4QxQ62BIXo0sgczVcvTy3A7cMLwiEGxDGCP8tf7Y8lf5uN/ki07lXKZrx8I+EH9GX/Zjm/DzwZUydOWbS50v2iN9KBZUAF372oYbl6VBRbHSeEH9GX/AGYo5/JiWJkJI1DZhzVuasPSrAMPSBj1pfLOG5/M5eUtGA0qgI0RJAko3WsAliVNrsS21GyPdPXZzj8M8Mk0MhizUMLsFNaq0dJpo2ksZ6p1LqFEFWF3iHmeHkqeqFdFNqAa6NG0yIAvWIheioWiYnjK3IkbKlnxrhl2BbopCwZQ2rqli2lRRYFg7aPPWePaR0YO0gzSxzOPfczmR1R5OyUjmqCxxrZF31jpHlUowoeBS+6elldEUvq8uz2HQLUXR2s1yuuzD/DxC8AaFBGYx1o6Apq1UdJ5m9QkUm9WoEhjerjuZWFo6kKF9W/SxgsNNVciMx02CAKF87xzvjrfW2xMx0vx5hW8lgfmIOFl/SW+pX1nxC4TnDLIA8uvfYGaFiDoLdXREpuirbHu7LGLGTcmdr3IiAvvqSRb/hjoxSwYMGAMGDBgDBgwYAwYMGAS4d5U31x9VMbpskjsrMLKbqCTQPnaeWodh5izVWcaeHeVN9cfVTDuAnz/AKXF9TL60GN2SgRdTRnqu2qgbUN8Yjus7kcrs8ySVcxmFGdiUsNRhl2vvaEj7wrkd+lu44XyfCh0sqamMOvXosadb27KdrqyWq9J1gVsbDPibxTKQpctpKh4lZhTCmUsOqQdrGoEUCKIBEM8HiAqTLyAVWrpplWt+Z5IOs2xJA1HffF/PcRljlVFij6MgU7TBd/jAJV9Ub+mjy54Uh49mH8iCJratsyhIWidVDn2bXys9wIKp4PoiCRdKLcYCxuzhgJVYM0h3bc3sBfaW2q7wz4H95/XbCXGoOiAdNleaNXUciWlRQ4HYdRF94JJ3Aw5wv4H95/XbAL5OcpkYStajFGq3y1MERb9FkXj3OcEyxiWOYKy6tVu1FpPPJsW3965bYxysJbIw6RbCKJgO9kCOFvssrV+nC/HMv7oSN0jhlA8kysy6XLIKob6tmWjRDUNt8BJzHAMqMwoWGExMAZJfdTBgwV1HU1b7GrvtO22Oii4TlmLsoUmTyirXuSJLBB2NlWsUR1T2DHL+L06QDTw9UUCvfCaFLICE1gc9L/MVPPfFXhCFXEpXKiNI2LvGxYrIwRmAN0FI0+nqr3igpPKxyswc2yK6Me+gaahtuulqHfgzfwcH0h+U+PGQ+5ZmYEGRZHo8wCpCgjsIULY77x7m/g4PpD8p8A5wz4CL6tfVGGcSZM80WTjdV1tpiULdWXZE/hqv7MQ74j5zc7+DSqu6q+7bngLXF+BswLwMI5dSvRFxu6sGGtRRvYDWtNXeABiNwbLZydiXPQos7sS0gmfWC0emPqhVQbkFgd66oF2/muPzxrqeHSOXeSTyAANsT2AAk9mE+E8ZzK6o2y5V9byBTzKNIzBhTEVvRHMbXViw6XJcPSIHSNzuzEksx72Y7n7eXIUMM4heNcz8h/A/wB8HjXM/IfwP98Bs8IP6Mv+zFnHN5vOmWJXZdLdHOCO4qyp/wBMdJgOe4vkis4KEBpDqjJ5DNRqavtqSENGx7BGK3IxzXF8gNBeNXCSo2hFoOkih9UI7FkjPSGPmpHTRHqlMd3xTJdLEyg6W2ZG82RSGRq7aYA121WOX4jmFdQgUVnRpZC1dBmVIQyFhuKYBbBHvkcYXdyQCXCswURJYyiFY1J030QjYWHHacs5s3uYH1c11Y6aA9PEyKWTSQHj1lJI2FHTrS+ryqtiDsSDjmMgGQlCRHLA4RzXVjkcDTNpvfLZkAa1vqvZvUrOvScH4PWmQhoiuyx7Eou4aEtyeIN1k2BW9iAdIBrI8MeOwJHpuZaVpSPo6gAv3HGyFAuYIHIQr6z4fwkv6S31K+s+AdwYMGAMGDBgDBgwYAwYMGAS4d5U31x9VMb85MyoSia25Bbrcmtz2Acyd9gaBOxlHMukkoQ2Oks+8SNR0rtqBo/Z34y8Yzd38tL7WA2ngvvTda5mIfpa/WjySBeyjydF+TYJNknHL5oo3SSKY1kA1X8SVeqQT5pAADcjp/aGMPGM3d/LS+1jw5+UiiNv/jS+1gPfCDhrSmIrDFKUYm5CRpvSNqI5jn6B23hHg/BpBOssuWy6sB5aMzMuzKApbmNNLyWrIAIOM1WRfILxjuWCTSPQFcsqj0ADA3SkUzysO7oZF/L0n+OAb47N0gEa76ZYmcjkumWNgl+cSBt2LZNWtt8L+B/ef12xMaVtKoQI49acstIAOupryqFnt9N4zy+cdAQhtQ70fc8vnte+qjXK/RgMuC8cy4y0IM8QIiQEGVNjpHpxhnZ8o5JGYgUkgsC8bI5FUWQmiRQ6wpthvtjNOLSHkQfmgkP+jYz8YTd38vL7WAlvBlDzPDSaAsonIbDbX2AAVfZhnILk49+my+zagqNHHGH84Ip3bluxYitqw34wm7v5eX2sHjCbu/l5fawHvE+O5cwSATwkmNv1qeafTjPN/BwfSH5T41+MJu7+Xl9rGt8yzvGJDpGon4CRbOh9tRNDtO/dgMs5IFyULEgANlySTQAEsJJJ7BWGx4QZb/3EP/FT++EMnnpRGgXcBAAfc0u4oUfKxu8YTd38vL7WA05njmWOZh9/hIVJDfSps1xKO3nTN/HBxHjmWMmXYTw7SnfpU2BilHfyuvuGNhzstg0LAIB9zS2AasXq7aH3DA2dlNWLo2P/AC0ux5X5XpP34Bv/AMQZb/3EP/FT++D/AMQZb/3EP/FT++FvGE3d/Ly+1g8YTd38vL7WAns4MAINgjMkEciDLYIPaCN7x1OOczcxfV0jaahkr3iQebZ3betuqNzeGvGM3d/LS+1gK0zEKSo1MAaBNWa2F0a37cQMpwQrJKko1jNJrd1Wgsq0pVSN0WirJvYZZGJ1MSWfGM3d/LS+1g8Yzd38tL7WAyk4WyywzinlCCGVqCl4iQSw7ir9erqi4FkjFfEbxjN3fy0vtYPGM3d/LS+1gLOEl/SW+pX1nwn4xm7v5aX2sbOGylpnLHrdGoronTbU29sTe/dyr04CrgwYMAYMGDAGDBgwBgwYMAlw7ypvrj6qYdwlw7ypvrj6qY2cQzfRxM4GogdUXWpiaVb7LYgX6cBveQKLJAHeTWBJAwsEEd4N4nQcISw0gWaW+s7gGjV0qmwi8qUdhs2bJ9n4MllogIZB5LoALPc6ig6+g/YQaIBjOZzRsqlmq6HYO81v6ABuT8xIlnjL9019X/0j11rI7bNVvvttfPDPDOIBopJn6m/XHPTpUBl7zTavnv045STMrIxNw63J/WZwA9YMu1DayL7BywHTzZ/pIespRtSEBgRa9KosA7js2O4sd4Jxy8YaByxICF6q7B1FrFAm9wBsfRzx5xDNiTLRSKQbli3AIu5FVtm3rmd+4Yyj4b0sFBtNswYaVYMBI9CmBA37a+/AI8PkMkqh2k0mytmTyrDc2jXbehRvau/FiTiOhVFGSRiyqoq20mixJoKBtbd5AFkgGaPBoK3Sawmk6tWmE6a3Ne8rXz3jVl82ekNJrDwBYi3V6YK7GbSDyLKyEaj1tN+SLwFSTPzINUkKlB5XRSF2A79BjXUB3Ak9wOKMcgYBlIIIsEGwQdwQcSjnzaVCYwo67yhVWOIUW31b3pA2NbWTQ338BB9zoaIB1MoIohGZmQV2UhUV2VWAoYn8W/V/Wf05MUMT+Lfq/rP6cmA9ymZCQRXZJjWgOZOkcv7nYduEB4SggNuga6uCdjsQDqGhdO5A39O+GeFqDpvty8en5t9Vfbpuv2fRiFn5o1ZlhaQncNrkzvMGtioIHLYg9u3pC0nHqItSwsDqxyBrJAHUZd+YOzcjdYqxShgGU2Djm+FCJ2UHpgdR0dfN1SizrMgUD5jsarfcYuZLypa8npNu69Khq/eu/TeAbwYMGAjeEH9GX/ZiziN4Qf0Zf9mLOAMcrx7wll90Q5fKxu9yXLIiowVEI1oNRAsmkLGlBLC9SkCxnJ2lcwxErXwsg+ICL0KfPIo/sg32ravCHihhDtSCR6BrZVBZY0J5KAoC70Cx723Bs8TkG7ZeQL2lSjEDvKq1n5l1HDeTziSxrJGwdGFqymwR3g4ybYAliAu5JrcUee329nLHOcKmSDMWmoZfNr0qggARzFgCa5gTakNdjg9rgYDp8JJ+kt9SvrPh3CS/pLfUr6z4B3BgwYAwYMGAMGDBgDBgwYBLh3lTfXH1Uxs4hlOkiZAdJI6pq6YG1au2mANejGrh7DVL9afVTDM+aVFLMwCjmf8Av/TARzNG727nK5igGAcAsB3aholXnTaSRfxTYxiZIxICsjZudR72mpCEJBBY9GoVNiQXYXVhbvScOOGSfLTbdFF0TmmAMj9U/FO0Y+e235IRhzJ5gwlYpa0k1HIAAGJ5KwAAV/mADdlHqgEDDIkTxrHMRo6zKyozS3ZdSGJAbe9ieVA74RXWCr65CxFMnu/lzWtJQAmiG5A382/RTccjVq6xUNpeQDqIx5Bm+fY1em+tpxRwHOJln6EF+kAEoIEj62JMqi7PIaeS9mo7bDFbhHwQ+k/5jY94t8F++n5iY84R8EPpP+Y2Am8eyk08yRxyKionSMjx60kOqlDUwNCia5XzBoYl8f4xmYkVcxlY5gX2aOV1CkKz6xStKCoUm1FjHRx/pb+iBP4vL/bGnjWUWWSBGvynYEbFWCGmU9hBPPAQmzL0vSRGWkEnRtmiyqlnS7t0QjI6pI6Rj5N8waczXHcw0J95ESunVm6bWq6hs9xI1AXeo0PSMZRcIKAq0MjkWA8UqoNJ3oDWrBSbbozaqWatqxtXJ8tWXzDgVSvOhXbl1Ol0mjuLG1YDmos/nYs2I7YldyryMwkQLLq6JCoJFhNySwCHZro9P43TMJGV2Ik6ynmp0Sfw2O/oI5ggbm3lEpyb9IF0h9UNhd+rfSct+XzdwwhncmGzMU3QyQtqbUdUel7icdYKxJPI2K8lbvStBZyeXDwRXYIjUgg0QdI3B/7B7cLZrghd9bNqNUOvKm2/NVfRe5shR2dwp7hnwEX1a+qMaeKOWKQqSpkJ1EGisS1qIPYSSqWNxrscsBGyCuWkESMOtpe5n0DRa0JCWPftGq1yYqwrFaPK5gAASQqByAgegO74Yf6DD8MKooVQFVRQAFAAbAAdgwRKQOsQT3gV/Cz2YBFszPHu6LKva0Vhh6eiYmwPQxPcDhzLZlZFDIQynkR93+u1dlYyjB7SDueytr2HPsG14nyp0M6suyTNpcdgkolZPnNaD3kp3bhp8IP6Mv8AsxZxG8IP6Mv+zBxDPSMwRIpGibUGdNN7cx1iCAd1BANntUUxDVk3cPK2XXVFrsozC3ZvfGeI/FB1XTGmJ20DdscnxRE1qwPQlibKn3pmJZo5V5oLJIYjTpIFigW1JxWTUSMrmYSSPixsp2qyobsAAOkg8sUEhE6hyGgzCqNwRqW967nQ9zAi+wMNgTYZECg6Mt2IklZ1PaAsCsQd96C48MxkaUGPpJHUJ0Wqlii3I6WQWFZtRJC2a00DpLYOH5OZ5cwruqL0o1GLUGk95i7TvGK7izb7MKs3ctlVjUKihVHIAfafvO94DHIwskaK7a2CgFqrUe+saV/SW+pX1nw7hJf0lvqV9Z8A7gwYMAYMGDAGDBgwBgwYMBz+cmVBK7EKqyMST2AKhOPmq+FEoznT6jROnQWIHR3y7rAs3XacdT4dLIyFIwW1TtagcwFjItrFAHf0mu7HDScIzUQLGEaeZIdWocz1ef8A/efbiLb8XXXr6uJ1kykzobBgf1TsfSMVuI5Dpsu0erTqWrq+40RYNHkaINE0VNEcr4PwBclN5QL5ZmKtQ09QiqBIv02SdsdpCeqPmH+mKhMoeY8H5FjCxSWDQkRjpRkvdU0g9Ftt1QbBN2SHFPhGUaKCONjqKrV6i3zDUd2oUNRomroXhzBjWE+LfBfvp+YmPOEfBD6T/mNj3i3wX76fmJjDh0oWAseQLk7XsHc8hucBhl5Qc5MLFiCGxe4BfMVY+zGWa/SYfoyH1B/1xPiy7RdFmHFPJIRMO5ZdKqv7jLCl9yse3FCc/wDm4vqZT/8AtAP+uAoYMGDAGJ/Fv1f1n9OTFDE/i36v6z+nJgN/DPgIvq19UY5zw38MIeGvDPmFkMbLJECihiHJjcWCw5hG/DjDjfAjmlyadNJCpjIOgnrMURgCLA5I+5vt78I5r/DqGTLZjh7OzLIqzRyMAWSbdCwoDYaI7HaHYXvgKPhT4Zw5bK5fOPK8SSaQg6MuG6ROkAdAQb0rYIYUe8Eg8z/9fsn6D6ffR/DoT/riJ/jWwTguUy7dWWGaNGU9oWCVNa+chrZh30aNgfCcB+kIv8b8hI6mWeSNV3CRxyEEje3fSGI/YAA7ywNCzlP8Tsjn5Y8tlpGeVpUYAxOo0o6yMSzAAdRWx+WoIGdgqKWZjQVQSSTyAA3Jx+jf8GP8MGyCnNZkVmZF0qnyUZokH9tqF9wFdpwHb+Ea2Ksi4JRY5jZNx6cauPxwK0eroA9aNMsxT3g2GAW6POqIr7sb/CA/ky/7MbuPQXEXGkFQST0HTGqOyoNybIIAvly3wHLxQoGWMLlShdRQzUliMm1AUnc0x6uwJYc+WOpy0McfQ9DXRkFBTagV0lwdVm6KmjZ8o45/IymWRVSQiyL1ZDTelQbLHYcgQeV7DuHTToA0SqAAGJoCqUIw5d1lR9uA18O+FzH1q/kxYoYkcKzYM84ojU+pCeTqqpE5H0XWj9JTyIxXwBhJf0lvqV9Z8O4SX9Jb6lfWfAO4MGDAGDBgwBgwYMAYMGDASsrmog8od0B6U7My35Kdhwz7ug8+L8S/3wvHlTI8hMjipNIACUAFXvUnt78bPFP+bJ90fsYBF87FO5XXGsCmm6ygzMDuvP4MHn55FeTevPI8RihfoekTozZiOter3xc+zmv7Nj4llvxT/myf8v2MHin/ADZP+X7GA3+M4vlY/wAa/wB8HjOL5WP8a/3xo8U/5sn3R+xg8U/5sn3R+xgNfE+IRtHQkQkulAOLPvienBwviEax0ZEBDvYLrY98b04xzeSMahhI9h05hKouoI8juODJ5IyLrMj2WbkErZ2A+J3DAOeM4vlY/wAa/wB8L5yTLygBpEsG1YSAMp71YGwezbs25Yy8U/5sn3R+xg8U/wCbJ90fsYDzJ55VWnzEcm+zWqnT+1RonnuAB6BhjxnF8rH+Nf74n5qOOMhWnfURYUBGYjvCLGWI9IGNJlj7ZMyB3nLsAPnJhofbgK3jOL5WP8a/3wlxHOxsYwrox6TkGBPwcnYDjODIK6hknZlPIqYyD8xCVjDMZcxNGRI5t6IISq0OexQeYHbgIfEppCuWlglQ9FFfRmSOmkKqosGjsjS8nXcjnjHwf4hm3zQkzjZZEEJUBJVsOxUttZsdRebbX231W8zHLHlUlMtswQtqUFQGA5COIsd63I7zsNgvls68mkrKoBYA2r31jS0DAt7A3dV24C7xJcpmEMc/QSofiuUYfPR7fTjkZf8ACfgbG+hjHoXMyAfcJKH2Y6teGkPpaWQhgSpqPsq1PU9Ox7rvlZ3+Kf8ANk+6P2MBK4B4O8NyW+Wjy8TctQYF67tbEtXovFzxnF8rH+Nf745vieYdCNJfoypIk6TLKSRyAEgGx7Gogju2tRc5Jtpd2JNBTNkjvz30qp5EHqknfl3hY49mY5AQHRh0EuoBgerSA3R5YV4pMhB9/kLigqx5lI+kUEbhiQNQBJYWL+0VkM24j1anRjC5ZSY20mlKsGVKYc6PLY7bbVjw4fKyfcnsYDnIM5bL0jZiBBZLnOwsotaogOzHcCtju3z4tZSZNLEzgEhgjNIhdQxJ1dwN1tVAIorY4ZXhgPKWT7k9jHni4atPSyaquqTldeZgPVfLARgPGOi8ipBsNJWue4o8j6O7DPjOL5WP8a/3wv4q/wA1/wDl+xjwcMHysn3J7GAZ8ZxfKx/jX++F8tmFfMtpZWqJb0kH4z92MV4cD+tf/l+xhTNO0TMolbSRGS3UsAyFWqk7Rt2+jAXsGJKcPlffp5Yx2D3st9pKFR81H58D8PlTfp5ZB2j3sN9hCAH5qHz4CtgwhHkywBE8pBFg2nL8GMvF7fLS/ensYB3BhLxe3y0v3p7GDxe3y0v3p7GAdwYR4eWDyqXZwrCi1WAUU1sB249wBw7ypvrj6qYdwlw7ypvrj6qYdwE3iEjPKsCMUBUvIy+UEvSFU9hc31uwI1USCNf/AIfhqxEQ11rDsJPpdKG1n773x5xWPRJ0pUtG0ZilCgkhbtXobkC3Brfrg8lOEZ+jMJBz9wMNPlRMxUitKyjc2Nrov6b3wFTheYYM8Mjamjoh6ALxteliBtqtXU1sdF0LoUcc6sLSGRlV43kVBEoJQpFHq0O4HkguznQbOmgVsMBWRZlHNHrvtSR6SARfpA+wcsAcW+C/fT8xMecI+CH0n/MbGnP5rVGVI0sHTY9o6RNwe0fx7wMTM5n2XLaImKylmIbTYAErXex7LxVa8p05ZstcNJvbqHTYS4lmWGmOPaSS6JFhFFanI7asADtZlva8a+CZ0vGAxJkUDWSKs9+PR+lm/kBp/Gdf9P8AhjJjU6biyVy0i9epZ5fLJAAFViXamaizM1HrO1X2VZ2Gw22GGpZAqliDQBOwJO2+wG5PoGNCZ4dK0RGlgNS38ddrI+iTRHZan4ww1jHRMzuSKEzQjr83QbCUdoI5a68ludgAmsGfnV0hZTas9g94MbkH7sM5biCyO6ruI6Bb4uvrakvvWhfdqrmDiVB8BD3dM+n6Hv2n7NNYDOI68tGkodOohDIzqppQfLTdR3htuzrDCfD8qRIOlddI0sNGbncmRTsuhtipF7EknYG9qvcM+Ai+rX1RjzimcSOMlxqB2C7dYn4u+3eSTsACTQBOAxyrGQrKRS6eoNrIajqNbDYCh3E3zobeIA9FJpu9DVXO6NYicE4S0sQeWSRUa+jijlkRUjJOk6gRIxK0esRVgBVrDaeCeWU2iNG3nJLIh+9WBP24BfwokjWBG6osgIwMC9hKqGm6u4sigTtyxGiKlybDL1zqL5KrA320k7grv2WLNc283HNlfepHEmVkYJHK1dLDIxoByUZCC2yuV2LKCPjY3pk2ikUM8jlidKOuX0k2ASejjVuqGL7EWEOA2cdQCVQoAAykwIHIdaHSP4PX246EyDvH34h8Xy+kbksxikLE9ppOzsA7B/1sm7WAx6Ze/HO+NV8bdFf/AKS67yH1cvmP8cWuJZ9IInlcHSiljpWzQ7gNzj5Fw/jaz8cfOK/vcYbY6QOi0xREWW8rmaraxz3OA+xtKPn/AO6wCX5sLwTRzIrKG0ncUGXl829f64EhS/jn7Grf7N8AwZQefL/v/usQuNVrsDYHLtt3DMhjt8wJ9OKWbQUa186IC87HKyNh6RiXoqXt5w86+WPcBeA3cVykskyMiMyBV6y5kxg7lj1ApDcl3PPl86/B8lMkqtJG6IqVbZ1pANuZQqAxu+sTfb81wZIr8GxQebQK/YOY+YED0YS4nK0YUyHXHrGqlob9WmFnq7hr71357B5BxXSNCI0sls2laARWZmUuzEBbBHV8ruBxtOfnXd8va/5Uodh+6ypfzAk9wOEeG51YstAZNlnXVJLqoCZ1D2x7AxLKDYohFHMVZlzcYGppFAUE3rAFVuTvVfPgMspm1lQOhtT9m4NEEHcEEEEHcEEHfG7EThuYvMBlUoMxlxKUPNXBVbIHxirKp+qGLeASyfws30l9RcGDJ/CzfSX1FwYA4d5U31x9VMO4S4d5U31x9VMO4BHPcUCOI1RpJWUsEWh1QQCxZiFABI7Sd9gcRMvl8wM7NIFy5foYiUCkbFpxQnq9W3MpR2FLzL3hTnIo0UyCTUNTo8YBaMqtlxZrka076g2kgg1jlc54Rs2ZlinhmjHudDOVQdaGNpi2mnJCuHXVuSo1C7KsQ6nJ5+OaKR2RmWSmCadTMlKgI0khhqUkFSQQQw2YEwJMqNLHoNmIYD3BOTy0i1EnW2UCjRHduMdXkposzCrqCFshfilSrFDRU7bqRsaI7xjd7jb5WT7o/wDXReAlZjR0UQjQxgOGKlSpCmQDcHlb0R36fRgTgSzIGJYMC42qvhHPaO84e4hl1SKgOciEkkkk9Im5J3P242cI+CH0n/MbGxMx9w55MVMteN43BPwdy6IHAtZBQkQkHSRdUQBam7Ddo7AQQG+JZdrWWMW8d9WwNaGtSWdgTSkE1ugsgE4OIZEsRJGQsqjYnky9qNXxT381O4vcHdks6JFuirA06nykbmVP3ggjYggiwQcJmZnctx4646xSkaiPGkGHNR35QDelWRx9zI4v0EXjWeDXs08zJ5utRt3a1USH7W37bxsnyEUjk0RIoALIzI1cwCykEjtokjC0HCwzSBpZmCsAB0rLtoU81o8ye3GLZ5mcAe58uArgAdUDTCnnEcga8lO018UMQZ7LhEhRRSqwUDuAjcAfdh/LZRI10ooVe4Ct+0/Oe/CnFv1f1n9OTAa4M/0cUChGkZoxSrp5BVs2zKO0dt7/AD1O40/Sy5ZCCOlVuo4o+XCZAR9V0qnvDkXvjdMT0eX+IQqGOXmqyldOh126rqSoN7k11W0Xsl4fPJIJmCJJEKiUOzK2r4TUdINMAqjYlSCd+RBtM7780UtAk6ov21FXV/GVuY7ip7dmM5mI0UNIVUA7Fq8rkKvt7BW++FVzkM/vUqgP2wyqL27QpsMP2lsenGyLhkER1iONCB5WlRQ7d+zAT+LsZeHzGZdKlHJUgg9CCSLB3DGMWQaomtqw5wvLh0hmfeXoFFns1BWah2EkC/ojCnE5DnInhh+CdGV5ewgggrGfjE8tQ2AJo3sN7Z9Xygl6RowE1MU06gwG6UQesG201divRgMPCD+jL/sxuznEgDRsLWx5auz56+77cI8UDGFBL5Zyzh687THq5em8b+I8HkkcNqXYAL1eXOzVjc7cu77gn+EecPuGelpuiJUGuRIAN7je7v7wMfPOC+CTvJJAzKpmhcjUr+V0yAkjWNyU1dnVYY6+fixkDwMGBjl6G7qgr5dmc9y06BTyorVGwNHg2oeTWx0OqyhQZWBFOCosaRWkoKr4m5PPAdH4LZuKLLiDWLhYoTvVgk3dAdvLs5Yvhgw2IIP2j+GPlnE+GMrSSxsjO7HpTeoE7hSASNwARteobEcqPBTiLwErMWJdjIGLVIdVKF0knkANtV7DmNgH1Gu2tvm3xJz1dMK/yfzjjLI8aSxbGiPjV1D+0Ryvcb9vz4xzzgzAggg9DuDf644C3gwYxkkCgkkAAWSTQAHMk4CRFqyw6NkaSDfQyKXKKf1bRi2KjkpUHq0CBWploszkibigEjg7BMtuHB5FioVCD5zLWHfGry7ZZAy/LPYj+dR5UvftSnz8TeD5uSASNK3SQmeTVJpAMTayCWA/VnzuadtrbKFfhuUcM8stCRwBpBsJGtlUvtNsxLVuWrkBihjwG8e4BLJ/CzfSX1FwYMn8LN9JfUXBgDh3lTfXH1Uw7hLh3lTfXH1Uw7gJPE4VbNZbUoaukYWAaYBaIvkR34X4bPq4hmrUDTHEit2lQHdh9jSfxGGfCXhSz5d1MayNpOjUqmmIqxq5H040cY8HojEipAnVljoKoWkM0ZkqqoFQSe+sAz4OoBCwAoCeegOwe6JcU8acplEiQJGoVRdActySfvJJ+3G7AJ8W+C/fT8xMJZWVzEVjIUjWSx7Ou9D7a3PYOzcYd4t8F++n5iYV4GOrIpqy7HfzSSo/irD7MBGiz2pio9xPQ3Lys7ByaQHUCaIre+YIoY0ZSMTzC1yNk6bSQSEqAW09ERVgG9jtvzBOMsxI0JKlyWjYFmXh+oNepqAU7jSCp072ee4GH/BzLuZGYvYU1vlBFd2QQ/aN+Y5+jew38J8G8vpZjDES0hvVGhIrqV5NfFuhsCTW2PE4R0ckkmWVI3VgCgAVJV0KdDUKB3JV6tSTzBINXI762HJpDX2AKf4qT9uDK+XL9MflpgPchn1lTUtgg0ykUyMOasOwj7jYIsEE6OLfq/rP6cmMc/kGD9NDQlAplJpZVHxW7iN9Ldl9oJGMc7PrSFqZbe6YUw97k2I78AxkoVfLIrAMrRKCCLBBUAgjC0eYbLnRIJJI/iOqPI1eY4UFiR2PW459YWznDPgIvq19UYZwEfMcWgkXS8Urr3Nk5yPuMWEeB5fKvPOBEgZZQVVoNDBeih3VXUEDUTy7W9OOlrEiHIrK+YDcxOCrA0yt7ng6ytzB7PSCQbBIwFjCzcMiL9IYoy93rKLqscjqq8Kx55oiEnrSdlmApWPIBxyRjyvyWPKiQuKeAjeEH9GX/Zijm8/HELd1W+VkC+3bE7wg/oy/7MZ+EeUV4bLBNLqdVDazpPPbcGvt7DRAfO5gcvm83I7o5zEzShY2Jboo1HRayFBUBt7Gpdu0gYncP8PcvnMrIXkmgIlVI3tlHSP0rqoRWexsy01qQACNsfQ+IeDML5tPJsRE6SCdgBGPjUF0sRpqjvzO415XwEyqFtMEdM4alhjVQQSVajuWFnrCtjtgONjy86roeZusVU9UKWDaFIBI0ljrPYaF/PiXwLJ5jMZPp+vJHFl2G5IXUg667myLXcDtXlj6kfBZWYs1nqaReg6R1eQKEdm5N3v2bYkeAUXUzWV6mnLZyWIK0YIMDMZVGxG3XI7uqdsBE4ZxCVooDKQwmtbLkEU0UdWTZsOSLvc9l47FgdSXudMNn09MbxQj4aRt72BdiovJOkDYaqHIH7MK51KmAu66H844C3iceCh31TMZqa1Vto032qMbEjbrNqN8iOWKODAGJnAfIk/+RL+Y2KeJnAfIk/8AkTfmtgPIMi8DgRDVAx3jsDoj3pfxO9Oz4vm4qYMGASyfws30l9RcGDJ/CzfSX1FwYDXFBKCzIyaXbWAytYtVFbNXZjZpn86L8De1gwYA0z+dF+BvawaZ/Oi/A3tYMGANM/nRfgb2sGmfzovwN7WDBgNc+VmcBWaOtSk0jXQYNt1vRjV4tmAGh4wVZirFGumYtRGvccrG3KxRqjBgF8/wOeUknMMl9kbMg5Ly3seSDz7T3nGeW4TmETQJ9QJJJfWzVt1Q+oED+O5ojngwYB1IpwAAYQAKACNsO7ysYR5ecFjqi6xvyG80L53owYMBs0z+dF+BvaxrkycrldbR6Va+qrWeqy9ren+GDBgDL5edEVdUR0qB5DdgrzsbNM/nRfgb2sGDAGmfzovwN7WNGXyU6NI2uI9I4byG2pESvL/Yv7cGDAbZIZmBBMJBFEFGIIPMEasaclkJ4gVV0KfFUqx0DuB1XXcDdchtQBgwBmuGyyXqdB72yikbm2nc23IVywwY5z2xfgb2sGDAeGKfncP4G9rHumfzovwN7WDBgDTP50X4G9rBon86L8Le1gwYA0z+dF+BvawvLw2ViWLx6upppGrqOX363by/vgwYBjTP50X4G9rBpn86L8De1gwYA0z+dF+BvaxoymRmjBAaPd2c2rc2Ysfjd5wYMBv0z+dF+BvawaZ/Oi/A3tYMGA1xsYizSEMZGvqLQACqva2DBgwH/9k=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g;base64,/9j/4AAQSkZJRgABAQAAAQABAAD/2wCEAAkGBhQSEBUUExQWFBQWFB4ZGBgYFRobHBkVHhkYGBwYHhgcHSYeHSAjGxwYHy8gIycpLSwtFh8xNTIqNSYrLCoBCQoKDgwOGQ4PFykeHyM1KTQ0KjUtNTUsNSw1KTU1MTU0KjU1NS80NSktLjU1KiwzNjUpNTYsKTUpLCwpNSwuNv/AABEIALYBFQMBIgACEQEDEQH/xAAcAAADAAMBAQEAAAAAAAAAAAAABAUCAwYBBwj/xABOEAACAgAEAgQHDAgEBAUFAAABAgMRAAQSIQUxEyJBUQYVMlJhstIUIzNCU3Fyc4GRkrM0Q2KCoaTD0QdjscKTo8HwFiREVHQXVZSi8f/EABgBAQEBAQEAAAAAAAAAAAAAAAACAQME/8QAHxEBAAICAwADAQAAAAAAAAAAAAECAxESMUETIWEE/9oADAMBAAIRAxEAPwD69BAztJ746hZNIC6QAAq7eT6cbvFx+Wl+9fZwcO8qb64+qmNfFGZmjhUleksuymiIlrUFYbglmRbG4DMQQQDgF554kbS+c0sOxpYgfuIvGedqJQxmna9gEXWzH0KqE/byHbWG4cr0aMkccaqPIUGlIocwF23vv5A9tBRIBl5kCdWGWxo+KkoUuGUfFDKr6gNrCkAEsSCqzuyF0M2kXZaWIAVzvSGIruq8T8rxJJariE4JNALFGo3UtyeFmqlNknaq25YqyS6crJMSytL1rUWwDUqACxuE0jmNwTiXlcw1gtms110ChTlwNJboiG8km1Eg1EkgESX5Owe5Xi5ajHNNMupOsY9NBnVacFAp5kHTRFeTVsLWSy7SJqM0gJZuRUAAOwA8nuGOdh4qGEY6TNNqkQnpIaU2wAUmiUAJZtzzC71pvqOGfA/vP67YBAcQgO4zpI+sj9nGuXi+WTys+FvlqmiH+oxT4H+iwfUp6gwrnJVSeV3GpUywYigTQaQmr7dsAn4/yf8A9xT/APIh/tjKPjeUY0vEFY9wniJ+4DDA4bIwJZyrbdWNISgPmjWpY12klbuwByGszaujtUDpmVRigpT1NQZeZAZGU1ZqyLNWQ9PEIB/60/8AEj9nDGZRozGwldgXoglSCNDnze8A4b4r8BL9W3qnCmb+Dg+kPynwGWSybNEjGaW2QE7pzIB83G7xcflpfvX2cbOGfARfVr6owpxXiTIjso6qEAnUiksSBStIQgq+ZvfYC8Bv8XH5aX719nB4uPy0v3r7OJMnFnDAe+btQJlytH93Ve/cBfLl2VcvnGKkMAG0agQdiK5jc7g1e55jc3gPfF5+Wl+9fZweLz8tL96+zj4/meP5kwsRmpAyxFgVzB56Tz62+MMv4RZr3RGPdchHSqCvS9mobeVviojc62jn+PqvEi8V6ZXNxSHfSaI00R1eYs4e8XH5aX719nCfhAfyZf8AZiNxnwrniiLAwpJ0vRLG6Es0mkPRIkCqAhDEgsK9JrErdL4uPy0v3r7ODxcflpfvX2cecI4umZj1pfcynZkbtVh2HE3jOYUzlJdXQokZKqHIJkaUXIE3KgR0L6tvbA0KCn4uPy0v3r7ODxcflpfvX2cR+EZ2ITquXcPExZGVWtAwVZFZNzppSFYChbrsDz6F8yoYKWUMeQJFn7MN6C3i4/LS/evs4xyqsszIXZx0at1q2Oph2Adw+7D+El/SW+pX1nwDuDBgwBgwYMAYMGDAYPEG5gH5xeDGeDAJcO8qb64+qmMOKRMCk0almjJtRzaNgNQF7WCFYd+itrsZ8O8qb64+qmGcxmFRSzsFUCySaAGAiiTKMGb3QyCyWX3TJHpJ3IKFgUPooV6MYye/C4wRDDE3Rk375IUKBlvcqqlhqPlF7Gws6c1m5DmopRD1FikpWU9KyaobcL8UjYhCNRF+SaGOihmV1DKQysAQRuCDuDgFcygbLGmdRoBuLy6ABpdjuQK278c0JCNVrxMgIiVvvt5Yog31SGPPr/MR0nC30qYj5UW3zx76G9NqKvzlbuxzMRlL6vc+cXUddGVQurV0mgkAkbgAdmk6Sea4DzJwk6SWz4optmD1CA8ajV+0dV7Hcqe4Y6jhfwP7z+u2JGUypjhZdEqgvGdUsgYkiURgD51QP2fCC9yar8L+B/ef12wCPBc1P7mhqBSOhT9aPMH7OPJ4ZnkctApR4ejIEwura/i9obvx7wXgWXOWhJghJMKXcSc9A9GPcxkMoraRlo3er0pDGSB3kkBV9Goi6NXgJ8vD8wQ2vKxSsRWr3SY+lFUOlVE0k1seYPco2Bw0yyRRukIa5RIx6RV6ygoUCUdOigmknbRRJNkuNwha6uSywNbatHP0hUP8DjVw3gWWicwvFGSSNBaJeuBGgNGqvUrMVBvcmqwDfE85N0EnvH6tv1q+acbM38HB9IflPjXxPgOXEEtQRD3tv1a+afRjZm/g4PpD8p8A5wz4CL6tfVGFc3ENLI7aFZtSvpUgWbIOsFQburHaO3DXDPgIvq19UY3yPQJN0BewJP3Dc/MMBy+V4a5lGpXCWKYjKEbbk0qatyN65arBxYgUMAy+QkRRWoDXencAAADqiiAAbNbAWSSZfoulpGQ8iq2SSaAWherVQAG9+nGHDM+o0RFZEsUhcxtqFE1qjZhekEi6sKedHAfDE8LV9zshjTeMjUCPMI5V3m8VI/CRZsxGOjVdUgB5He1o3Q+f7cfYW4dlQ4QxQ62BIXo0sgczVcvTy3A7cMLwiEGxDGCP8tf7Y8lf5uN/ki07lXKZrx8I+EH9GX/Zjm/DzwZUydOWbS50v2iN9KBZUAF372oYbl6VBRbHSeEH9GX/AGYo5/JiWJkJI1DZhzVuasPSrAMPSBj1pfLOG5/M5eUtGA0qgI0RJAko3WsAliVNrsS21GyPdPXZzj8M8Mk0MhizUMLsFNaq0dJpo2ksZ6p1LqFEFWF3iHmeHkqeqFdFNqAa6NG0yIAvWIheioWiYnjK3IkbKlnxrhl2BbopCwZQ2rqli2lRRYFg7aPPWePaR0YO0gzSxzOPfczmR1R5OyUjmqCxxrZF31jpHlUowoeBS+6elldEUvq8uz2HQLUXR2s1yuuzD/DxC8AaFBGYx1o6Apq1UdJ5m9QkUm9WoEhjerjuZWFo6kKF9W/SxgsNNVciMx02CAKF87xzvjrfW2xMx0vx5hW8lgfmIOFl/SW+pX1nxC4TnDLIA8uvfYGaFiDoLdXREpuirbHu7LGLGTcmdr3IiAvvqSRb/hjoxSwYMGAMGDBgDBgwYAwYMGAS4d5U31x9VMbpskjsrMLKbqCTQPnaeWodh5izVWcaeHeVN9cfVTDuAnz/AKXF9TL60GN2SgRdTRnqu2qgbUN8Yjus7kcrs8ySVcxmFGdiUsNRhl2vvaEj7wrkd+lu44XyfCh0sqamMOvXosadb27KdrqyWq9J1gVsbDPibxTKQpctpKh4lZhTCmUsOqQdrGoEUCKIBEM8HiAqTLyAVWrpplWt+Z5IOs2xJA1HffF/PcRljlVFij6MgU7TBd/jAJV9Ub+mjy54Uh49mH8iCJratsyhIWidVDn2bXys9wIKp4PoiCRdKLcYCxuzhgJVYM0h3bc3sBfaW2q7wz4H95/XbCXGoOiAdNleaNXUciWlRQ4HYdRF94JJ3Aw5wv4H95/XbAL5OcpkYStajFGq3y1MERb9FkXj3OcEyxiWOYKy6tVu1FpPPJsW3965bYxysJbIw6RbCKJgO9kCOFvssrV+nC/HMv7oSN0jhlA8kysy6XLIKob6tmWjRDUNt8BJzHAMqMwoWGExMAZJfdTBgwV1HU1b7GrvtO22Oii4TlmLsoUmTyirXuSJLBB2NlWsUR1T2DHL+L06QDTw9UUCvfCaFLICE1gc9L/MVPPfFXhCFXEpXKiNI2LvGxYrIwRmAN0FI0+nqr3igpPKxyswc2yK6Me+gaahtuulqHfgzfwcH0h+U+PGQ+5ZmYEGRZHo8wCpCgjsIULY77x7m/g4PpD8p8A5wz4CL6tfVGGcSZM80WTjdV1tpiULdWXZE/hqv7MQ74j5zc7+DSqu6q+7bngLXF+BswLwMI5dSvRFxu6sGGtRRvYDWtNXeABiNwbLZydiXPQos7sS0gmfWC0emPqhVQbkFgd66oF2/muPzxrqeHSOXeSTyAANsT2AAk9mE+E8ZzK6o2y5V9byBTzKNIzBhTEVvRHMbXViw6XJcPSIHSNzuzEksx72Y7n7eXIUMM4heNcz8h/A/wB8HjXM/IfwP98Bs8IP6Mv+zFnHN5vOmWJXZdLdHOCO4qyp/wBMdJgOe4vkis4KEBpDqjJ5DNRqavtqSENGx7BGK3IxzXF8gNBeNXCSo2hFoOkih9UI7FkjPSGPmpHTRHqlMd3xTJdLEyg6W2ZG82RSGRq7aYA121WOX4jmFdQgUVnRpZC1dBmVIQyFhuKYBbBHvkcYXdyQCXCswURJYyiFY1J030QjYWHHacs5s3uYH1c11Y6aA9PEyKWTSQHj1lJI2FHTrS+ryqtiDsSDjmMgGQlCRHLA4RzXVjkcDTNpvfLZkAa1vqvZvUrOvScH4PWmQhoiuyx7Eou4aEtyeIN1k2BW9iAdIBrI8MeOwJHpuZaVpSPo6gAv3HGyFAuYIHIQr6z4fwkv6S31K+s+AdwYMGAMGDBgDBgwYAwYMGAS4d5U31x9VMb85MyoSia25Bbrcmtz2Acyd9gaBOxlHMukkoQ2Oks+8SNR0rtqBo/Z34y8Yzd38tL7WA2ngvvTda5mIfpa/WjySBeyjydF+TYJNknHL5oo3SSKY1kA1X8SVeqQT5pAADcjp/aGMPGM3d/LS+1jw5+UiiNv/jS+1gPfCDhrSmIrDFKUYm5CRpvSNqI5jn6B23hHg/BpBOssuWy6sB5aMzMuzKApbmNNLyWrIAIOM1WRfILxjuWCTSPQFcsqj0ADA3SkUzysO7oZF/L0n+OAb47N0gEa76ZYmcjkumWNgl+cSBt2LZNWtt8L+B/ef12xMaVtKoQI49acstIAOupryqFnt9N4zy+cdAQhtQ70fc8vnte+qjXK/RgMuC8cy4y0IM8QIiQEGVNjpHpxhnZ8o5JGYgUkgsC8bI5FUWQmiRQ6wpthvtjNOLSHkQfmgkP+jYz8YTd38vL7WAlvBlDzPDSaAsonIbDbX2AAVfZhnILk49+my+zagqNHHGH84Ip3bluxYitqw34wm7v5eX2sHjCbu/l5fawHvE+O5cwSATwkmNv1qeafTjPN/BwfSH5T41+MJu7+Xl9rGt8yzvGJDpGon4CRbOh9tRNDtO/dgMs5IFyULEgANlySTQAEsJJJ7BWGx4QZb/3EP/FT++EMnnpRGgXcBAAfc0u4oUfKxu8YTd38vL7WA05njmWOZh9/hIVJDfSps1xKO3nTN/HBxHjmWMmXYTw7SnfpU2BilHfyuvuGNhzstg0LAIB9zS2AasXq7aH3DA2dlNWLo2P/AC0ux5X5XpP34Bv/AMQZb/3EP/FT++D/AMQZb/3EP/FT++FvGE3d/Ly+1g8YTd38vL7WAns4MAINgjMkEciDLYIPaCN7x1OOczcxfV0jaahkr3iQebZ3betuqNzeGvGM3d/LS+1gK0zEKSo1MAaBNWa2F0a37cQMpwQrJKko1jNJrd1Wgsq0pVSN0WirJvYZZGJ1MSWfGM3d/LS+1g8Yzd38tL7WAyk4WyywzinlCCGVqCl4iQSw7ir9erqi4FkjFfEbxjN3fy0vtYPGM3d/LS+1gLOEl/SW+pX1nwn4xm7v5aX2sbOGylpnLHrdGoronTbU29sTe/dyr04CrgwYMAYMGDAGDBgwBgwYMAlw7ypvrj6qYdwlw7ypvrj6qY2cQzfRxM4GogdUXWpiaVb7LYgX6cBveQKLJAHeTWBJAwsEEd4N4nQcISw0gWaW+s7gGjV0qmwi8qUdhs2bJ9n4MllogIZB5LoALPc6ig6+g/YQaIBjOZzRsqlmq6HYO81v6ABuT8xIlnjL9019X/0j11rI7bNVvvttfPDPDOIBopJn6m/XHPTpUBl7zTavnv045STMrIxNw63J/WZwA9YMu1DayL7BywHTzZ/pIespRtSEBgRa9KosA7js2O4sd4Jxy8YaByxICF6q7B1FrFAm9wBsfRzx5xDNiTLRSKQbli3AIu5FVtm3rmd+4Yyj4b0sFBtNswYaVYMBI9CmBA37a+/AI8PkMkqh2k0mytmTyrDc2jXbehRvau/FiTiOhVFGSRiyqoq20mixJoKBtbd5AFkgGaPBoK3Sawmk6tWmE6a3Ne8rXz3jVl82ekNJrDwBYi3V6YK7GbSDyLKyEaj1tN+SLwFSTPzINUkKlB5XRSF2A79BjXUB3Ak9wOKMcgYBlIIIsEGwQdwQcSjnzaVCYwo67yhVWOIUW31b3pA2NbWTQ338BB9zoaIB1MoIohGZmQV2UhUV2VWAoYn8W/V/Wf05MUMT+Lfq/rP6cmA9ymZCQRXZJjWgOZOkcv7nYduEB4SggNuga6uCdjsQDqGhdO5A39O+GeFqDpvty8en5t9Vfbpuv2fRiFn5o1ZlhaQncNrkzvMGtioIHLYg9u3pC0nHqItSwsDqxyBrJAHUZd+YOzcjdYqxShgGU2Djm+FCJ2UHpgdR0dfN1SizrMgUD5jsarfcYuZLypa8npNu69Khq/eu/TeAbwYMGAjeEH9GX/ZiziN4Qf0Zf9mLOAMcrx7wll90Q5fKxu9yXLIiowVEI1oNRAsmkLGlBLC9SkCxnJ2lcwxErXwsg+ICL0KfPIo/sg32ravCHihhDtSCR6BrZVBZY0J5KAoC70Cx723Bs8TkG7ZeQL2lSjEDvKq1n5l1HDeTziSxrJGwdGFqymwR3g4ybYAliAu5JrcUee329nLHOcKmSDMWmoZfNr0qggARzFgCa5gTakNdjg9rgYDp8JJ+kt9SvrPh3CS/pLfUr6z4B3BgwYAwYMGAMGDBgDBgwYBLh3lTfXH1Uxs4hlOkiZAdJI6pq6YG1au2mANejGrh7DVL9afVTDM+aVFLMwCjmf8Av/TARzNG727nK5igGAcAsB3aholXnTaSRfxTYxiZIxICsjZudR72mpCEJBBY9GoVNiQXYXVhbvScOOGSfLTbdFF0TmmAMj9U/FO0Y+e235IRhzJ5gwlYpa0k1HIAAGJ5KwAAV/mADdlHqgEDDIkTxrHMRo6zKyozS3ZdSGJAbe9ieVA74RXWCr65CxFMnu/lzWtJQAmiG5A382/RTccjVq6xUNpeQDqIx5Bm+fY1em+tpxRwHOJln6EF+kAEoIEj62JMqi7PIaeS9mo7bDFbhHwQ+k/5jY94t8F++n5iY84R8EPpP+Y2Am8eyk08yRxyKionSMjx60kOqlDUwNCia5XzBoYl8f4xmYkVcxlY5gX2aOV1CkKz6xStKCoUm1FjHRx/pb+iBP4vL/bGnjWUWWSBGvynYEbFWCGmU9hBPPAQmzL0vSRGWkEnRtmiyqlnS7t0QjI6pI6Rj5N8waczXHcw0J95ESunVm6bWq6hs9xI1AXeo0PSMZRcIKAq0MjkWA8UqoNJ3oDWrBSbbozaqWatqxtXJ8tWXzDgVSvOhXbl1Ol0mjuLG1YDmos/nYs2I7YldyryMwkQLLq6JCoJFhNySwCHZro9P43TMJGV2Ik6ynmp0Sfw2O/oI5ggbm3lEpyb9IF0h9UNhd+rfSct+XzdwwhncmGzMU3QyQtqbUdUel7icdYKxJPI2K8lbvStBZyeXDwRXYIjUgg0QdI3B/7B7cLZrghd9bNqNUOvKm2/NVfRe5shR2dwp7hnwEX1a+qMaeKOWKQqSpkJ1EGisS1qIPYSSqWNxrscsBGyCuWkESMOtpe5n0DRa0JCWPftGq1yYqwrFaPK5gAASQqByAgegO74Yf6DD8MKooVQFVRQAFAAbAAdgwRKQOsQT3gV/Cz2YBFszPHu6LKva0Vhh6eiYmwPQxPcDhzLZlZFDIQynkR93+u1dlYyjB7SDueytr2HPsG14nyp0M6suyTNpcdgkolZPnNaD3kp3bhp8IP6Mv8AsxZxG8IP6Mv+zBxDPSMwRIpGibUGdNN7cx1iCAd1BANntUUxDVk3cPK2XXVFrsozC3ZvfGeI/FB1XTGmJ20DdscnxRE1qwPQlibKn3pmJZo5V5oLJIYjTpIFigW1JxWTUSMrmYSSPixsp2qyobsAAOkg8sUEhE6hyGgzCqNwRqW967nQ9zAi+wMNgTYZECg6Mt2IklZ1PaAsCsQd96C48MxkaUGPpJHUJ0Wqlii3I6WQWFZtRJC2a00DpLYOH5OZ5cwruqL0o1GLUGk95i7TvGK7izb7MKs3ctlVjUKihVHIAfafvO94DHIwskaK7a2CgFqrUe+saV/SW+pX1nw7hJf0lvqV9Z8A7gwYMAYMGDAGDBgwBgwYMBz+cmVBK7EKqyMST2AKhOPmq+FEoznT6jROnQWIHR3y7rAs3XacdT4dLIyFIwW1TtagcwFjItrFAHf0mu7HDScIzUQLGEaeZIdWocz1ef8A/efbiLb8XXXr6uJ1kykzobBgf1TsfSMVuI5Dpsu0erTqWrq+40RYNHkaINE0VNEcr4PwBclN5QL5ZmKtQ09QiqBIv02SdsdpCeqPmH+mKhMoeY8H5FjCxSWDQkRjpRkvdU0g9Ftt1QbBN2SHFPhGUaKCONjqKrV6i3zDUd2oUNRomroXhzBjWE+LfBfvp+YmPOEfBD6T/mNj3i3wX76fmJjDh0oWAseQLk7XsHc8hucBhl5Qc5MLFiCGxe4BfMVY+zGWa/SYfoyH1B/1xPiy7RdFmHFPJIRMO5ZdKqv7jLCl9yse3FCc/wDm4vqZT/8AtAP+uAoYMGDAGJ/Fv1f1n9OTFDE/i36v6z+nJgN/DPgIvq19UY5zw38MIeGvDPmFkMbLJECihiHJjcWCw5hG/DjDjfAjmlyadNJCpjIOgnrMURgCLA5I+5vt78I5r/DqGTLZjh7OzLIqzRyMAWSbdCwoDYaI7HaHYXvgKPhT4Zw5bK5fOPK8SSaQg6MuG6ROkAdAQb0rYIYUe8Eg8z/9fsn6D6ffR/DoT/riJ/jWwTguUy7dWWGaNGU9oWCVNa+chrZh30aNgfCcB+kIv8b8hI6mWeSNV3CRxyEEje3fSGI/YAA7ywNCzlP8Tsjn5Y8tlpGeVpUYAxOo0o6yMSzAAdRWx+WoIGdgqKWZjQVQSSTyAA3Jx+jf8GP8MGyCnNZkVmZF0qnyUZokH9tqF9wFdpwHb+Ea2Ksi4JRY5jZNx6cauPxwK0eroA9aNMsxT3g2GAW6POqIr7sb/CA/ky/7MbuPQXEXGkFQST0HTGqOyoNybIIAvly3wHLxQoGWMLlShdRQzUliMm1AUnc0x6uwJYc+WOpy0McfQ9DXRkFBTagV0lwdVm6KmjZ8o45/IymWRVSQiyL1ZDTelQbLHYcgQeV7DuHTToA0SqAAGJoCqUIw5d1lR9uA18O+FzH1q/kxYoYkcKzYM84ojU+pCeTqqpE5H0XWj9JTyIxXwBhJf0lvqV9Z8O4SX9Jb6lfWfAO4MGDAGDBgwBgwYMAYMGDASsrmog8od0B6U7My35Kdhwz7ug8+L8S/3wvHlTI8hMjipNIACUAFXvUnt78bPFP+bJ90fsYBF87FO5XXGsCmm6ygzMDuvP4MHn55FeTevPI8RihfoekTozZiOter3xc+zmv7Nj4llvxT/myf8v2MHin/ADZP+X7GA3+M4vlY/wAa/wB8HjOL5WP8a/3xo8U/5sn3R+xg8U/5sn3R+xgNfE+IRtHQkQkulAOLPvienBwviEax0ZEBDvYLrY98b04xzeSMahhI9h05hKouoI8juODJ5IyLrMj2WbkErZ2A+J3DAOeM4vlY/wAa/wB8L5yTLygBpEsG1YSAMp71YGwezbs25Yy8U/5sn3R+xg8U/wCbJ90fsYDzJ55VWnzEcm+zWqnT+1RonnuAB6BhjxnF8rH+Nf74n5qOOMhWnfURYUBGYjvCLGWI9IGNJlj7ZMyB3nLsAPnJhofbgK3jOL5WP8a/3wlxHOxsYwrox6TkGBPwcnYDjODIK6hknZlPIqYyD8xCVjDMZcxNGRI5t6IISq0OexQeYHbgIfEppCuWlglQ9FFfRmSOmkKqosGjsjS8nXcjnjHwf4hm3zQkzjZZEEJUBJVsOxUttZsdRebbX231W8zHLHlUlMtswQtqUFQGA5COIsd63I7zsNgvls68mkrKoBYA2r31jS0DAt7A3dV24C7xJcpmEMc/QSofiuUYfPR7fTjkZf8ACfgbG+hjHoXMyAfcJKH2Y6teGkPpaWQhgSpqPsq1PU9Ox7rvlZ3+Kf8ANk+6P2MBK4B4O8NyW+Wjy8TctQYF67tbEtXovFzxnF8rH+Nf745vieYdCNJfoypIk6TLKSRyAEgGx7Gogju2tRc5Jtpd2JNBTNkjvz30qp5EHqknfl3hY49mY5AQHRh0EuoBgerSA3R5YV4pMhB9/kLigqx5lI+kUEbhiQNQBJYWL+0VkM24j1anRjC5ZSY20mlKsGVKYc6PLY7bbVjw4fKyfcnsYDnIM5bL0jZiBBZLnOwsotaogOzHcCtju3z4tZSZNLEzgEhgjNIhdQxJ1dwN1tVAIorY4ZXhgPKWT7k9jHni4atPSyaquqTldeZgPVfLARgPGOi8ipBsNJWue4o8j6O7DPjOL5WP8a/3wv4q/wA1/wDl+xjwcMHysn3J7GAZ8ZxfKx/jX++F8tmFfMtpZWqJb0kH4z92MV4cD+tf/l+xhTNO0TMolbSRGS3UsAyFWqk7Rt2+jAXsGJKcPlffp5Yx2D3st9pKFR81H58D8PlTfp5ZB2j3sN9hCAH5qHz4CtgwhHkywBE8pBFg2nL8GMvF7fLS/ensYB3BhLxe3y0v3p7GDxe3y0v3p7GAdwYR4eWDyqXZwrCi1WAUU1sB249wBw7ypvrj6qYdwlw7ypvrj6qYdwE3iEjPKsCMUBUvIy+UEvSFU9hc31uwI1USCNf/AIfhqxEQ11rDsJPpdKG1n773x5xWPRJ0pUtG0ZilCgkhbtXobkC3Brfrg8lOEZ+jMJBz9wMNPlRMxUitKyjc2Nrov6b3wFTheYYM8Mjamjoh6ALxteliBtqtXU1sdF0LoUcc6sLSGRlV43kVBEoJQpFHq0O4HkguznQbOmgVsMBWRZlHNHrvtSR6SARfpA+wcsAcW+C/fT8xMecI+CH0n/MbGnP5rVGVI0sHTY9o6RNwe0fx7wMTM5n2XLaImKylmIbTYAErXex7LxVa8p05ZstcNJvbqHTYS4lmWGmOPaSS6JFhFFanI7asADtZlva8a+CZ0vGAxJkUDWSKs9+PR+lm/kBp/Gdf9P8AhjJjU6biyVy0i9epZ5fLJAAFViXamaizM1HrO1X2VZ2Gw22GGpZAqliDQBOwJO2+wG5PoGNCZ4dK0RGlgNS38ddrI+iTRHZan4ww1jHRMzuSKEzQjr83QbCUdoI5a68ludgAmsGfnV0hZTas9g94MbkH7sM5biCyO6ruI6Bb4uvrakvvWhfdqrmDiVB8BD3dM+n6Hv2n7NNYDOI68tGkodOohDIzqppQfLTdR3htuzrDCfD8qRIOlddI0sNGbncmRTsuhtipF7EknYG9qvcM+Ai+rX1RjzimcSOMlxqB2C7dYn4u+3eSTsACTQBOAxyrGQrKRS6eoNrIajqNbDYCh3E3zobeIA9FJpu9DVXO6NYicE4S0sQeWSRUa+jijlkRUjJOk6gRIxK0esRVgBVrDaeCeWU2iNG3nJLIh+9WBP24BfwokjWBG6osgIwMC9hKqGm6u4sigTtyxGiKlybDL1zqL5KrA320k7grv2WLNc283HNlfepHEmVkYJHK1dLDIxoByUZCC2yuV2LKCPjY3pk2ikUM8jlidKOuX0k2ASejjVuqGL7EWEOA2cdQCVQoAAykwIHIdaHSP4PX246EyDvH34h8Xy+kbksxikLE9ppOzsA7B/1sm7WAx6Ze/HO+NV8bdFf/AKS67yH1cvmP8cWuJZ9IInlcHSiljpWzQ7gNzj5Fw/jaz8cfOK/vcYbY6QOi0xREWW8rmaraxz3OA+xtKPn/AO6wCX5sLwTRzIrKG0ncUGXl829f64EhS/jn7Grf7N8AwZQefL/v/usQuNVrsDYHLtt3DMhjt8wJ9OKWbQUa186IC87HKyNh6RiXoqXt5w86+WPcBeA3cVykskyMiMyBV6y5kxg7lj1ApDcl3PPl86/B8lMkqtJG6IqVbZ1pANuZQqAxu+sTfb81wZIr8GxQebQK/YOY+YED0YS4nK0YUyHXHrGqlob9WmFnq7hr71357B5BxXSNCI0sls2laARWZmUuzEBbBHV8ruBxtOfnXd8va/5Uodh+6ypfzAk9wOEeG51YstAZNlnXVJLqoCZ1D2x7AxLKDYohFHMVZlzcYGppFAUE3rAFVuTvVfPgMspm1lQOhtT9m4NEEHcEEEEHcEEHfG7EThuYvMBlUoMxlxKUPNXBVbIHxirKp+qGLeASyfws30l9RcGDJ/CzfSX1FwYA4d5U31x9VMO4S4d5U31x9VMO4BHPcUCOI1RpJWUsEWh1QQCxZiFABI7Sd9gcRMvl8wM7NIFy5foYiUCkbFpxQnq9W3MpR2FLzL3hTnIo0UyCTUNTo8YBaMqtlxZrka076g2kgg1jlc54Rs2ZlinhmjHudDOVQdaGNpi2mnJCuHXVuSo1C7KsQ6nJ5+OaKR2RmWSmCadTMlKgI0khhqUkFSQQQw2YEwJMqNLHoNmIYD3BOTy0i1EnW2UCjRHduMdXkposzCrqCFshfilSrFDRU7bqRsaI7xjd7jb5WT7o/wDXReAlZjR0UQjQxgOGKlSpCmQDcHlb0R36fRgTgSzIGJYMC42qvhHPaO84e4hl1SKgOciEkkkk9Im5J3P242cI+CH0n/MbGxMx9w55MVMteN43BPwdy6IHAtZBQkQkHSRdUQBam7Ddo7AQQG+JZdrWWMW8d9WwNaGtSWdgTSkE1ugsgE4OIZEsRJGQsqjYnky9qNXxT381O4vcHdks6JFuirA06nykbmVP3ggjYggiwQcJmZnctx4646xSkaiPGkGHNR35QDelWRx9zI4v0EXjWeDXs08zJ5utRt3a1USH7W37bxsnyEUjk0RIoALIzI1cwCykEjtokjC0HCwzSBpZmCsAB0rLtoU81o8ye3GLZ5mcAe58uArgAdUDTCnnEcga8lO018UMQZ7LhEhRRSqwUDuAjcAfdh/LZRI10ooVe4Ct+0/Oe/CnFv1f1n9OTAa4M/0cUChGkZoxSrp5BVs2zKO0dt7/AD1O40/Sy5ZCCOlVuo4o+XCZAR9V0qnvDkXvjdMT0eX+IQqGOXmqyldOh126rqSoN7k11W0Xsl4fPJIJmCJJEKiUOzK2r4TUdINMAqjYlSCd+RBtM7780UtAk6ov21FXV/GVuY7ip7dmM5mI0UNIVUA7Fq8rkKvt7BW++FVzkM/vUqgP2wyqL27QpsMP2lsenGyLhkER1iONCB5WlRQ7d+zAT+LsZeHzGZdKlHJUgg9CCSLB3DGMWQaomtqw5wvLh0hmfeXoFFns1BWah2EkC/ojCnE5DnInhh+CdGV5ewgggrGfjE8tQ2AJo3sN7Z9Xygl6RowE1MU06gwG6UQesG201divRgMPCD+jL/sxuznEgDRsLWx5auz56+77cI8UDGFBL5Zyzh687THq5em8b+I8HkkcNqXYAL1eXOzVjc7cu77gn+EecPuGelpuiJUGuRIAN7je7v7wMfPOC+CTvJJAzKpmhcjUr+V0yAkjWNyU1dnVYY6+fixkDwMGBjl6G7qgr5dmc9y06BTyorVGwNHg2oeTWx0OqyhQZWBFOCosaRWkoKr4m5PPAdH4LZuKLLiDWLhYoTvVgk3dAdvLs5Yvhgw2IIP2j+GPlnE+GMrSSxsjO7HpTeoE7hSASNwARteobEcqPBTiLwErMWJdjIGLVIdVKF0knkANtV7DmNgH1Gu2tvm3xJz1dMK/yfzjjLI8aSxbGiPjV1D+0Ryvcb9vz4xzzgzAggg9DuDf644C3gwYxkkCgkkAAWSTQAHMk4CRFqyw6NkaSDfQyKXKKf1bRi2KjkpUHq0CBWploszkibigEjg7BMtuHB5FioVCD5zLWHfGry7ZZAy/LPYj+dR5UvftSnz8TeD5uSASNK3SQmeTVJpAMTayCWA/VnzuadtrbKFfhuUcM8stCRwBpBsJGtlUvtNsxLVuWrkBihjwG8e4BLJ/CzfSX1FwYMn8LN9JfUXBgDh3lTfXH1Uw7hLh3lTfXH1Uw7gJPE4VbNZbUoaukYWAaYBaIvkR34X4bPq4hmrUDTHEit2lQHdh9jSfxGGfCXhSz5d1MayNpOjUqmmIqxq5H040cY8HojEipAnVljoKoWkM0ZkqqoFQSe+sAz4OoBCwAoCeegOwe6JcU8acplEiQJGoVRdActySfvJJ+3G7AJ8W+C/fT8xMJZWVzEVjIUjWSx7Ou9D7a3PYOzcYd4t8F++n5iYV4GOrIpqy7HfzSSo/irD7MBGiz2pio9xPQ3Lys7ByaQHUCaIre+YIoY0ZSMTzC1yNk6bSQSEqAW09ERVgG9jtvzBOMsxI0JKlyWjYFmXh+oNepqAU7jSCp072ee4GH/BzLuZGYvYU1vlBFd2QQ/aN+Y5+jew38J8G8vpZjDES0hvVGhIrqV5NfFuhsCTW2PE4R0ckkmWVI3VgCgAVJV0KdDUKB3JV6tSTzBINXI762HJpDX2AKf4qT9uDK+XL9MflpgPchn1lTUtgg0ykUyMOasOwj7jYIsEE6OLfq/rP6cmMc/kGD9NDQlAplJpZVHxW7iN9Ldl9oJGMc7PrSFqZbe6YUw97k2I78AxkoVfLIrAMrRKCCLBBUAgjC0eYbLnRIJJI/iOqPI1eY4UFiR2PW459YWznDPgIvq19UYZwEfMcWgkXS8Urr3Nk5yPuMWEeB5fKvPOBEgZZQVVoNDBeih3VXUEDUTy7W9OOlrEiHIrK+YDcxOCrA0yt7ng6ytzB7PSCQbBIwFjCzcMiL9IYoy93rKLqscjqq8Kx55oiEnrSdlmApWPIBxyRjyvyWPKiQuKeAjeEH9GX/Zijm8/HELd1W+VkC+3bE7wg/oy/7MZ+EeUV4bLBNLqdVDazpPPbcGvt7DRAfO5gcvm83I7o5zEzShY2Jboo1HRayFBUBt7Gpdu0gYncP8PcvnMrIXkmgIlVI3tlHSP0rqoRWexsy01qQACNsfQ+IeDML5tPJsRE6SCdgBGPjUF0sRpqjvzO415XwEyqFtMEdM4alhjVQQSVajuWFnrCtjtgONjy86roeZusVU9UKWDaFIBI0ljrPYaF/PiXwLJ5jMZPp+vJHFl2G5IXUg667myLXcDtXlj6kfBZWYs1nqaReg6R1eQKEdm5N3v2bYkeAUXUzWV6mnLZyWIK0YIMDMZVGxG3XI7uqdsBE4ZxCVooDKQwmtbLkEU0UdWTZsOSLvc9l47FgdSXudMNn09MbxQj4aRt72BdiovJOkDYaqHIH7MK51KmAu66H844C3iceCh31TMZqa1Vto032qMbEjbrNqN8iOWKODAGJnAfIk/+RL+Y2KeJnAfIk/8AkTfmtgPIMi8DgRDVAx3jsDoj3pfxO9Oz4vm4qYMGASyfws30l9RcGDJ/CzfSX1FwYDXFBKCzIyaXbWAytYtVFbNXZjZpn86L8De1gwYA0z+dF+BvawaZ/Oi/A3tYMGANM/nRfgb2sGmfzovwN7WDBgNc+VmcBWaOtSk0jXQYNt1vRjV4tmAGh4wVZirFGumYtRGvccrG3KxRqjBgF8/wOeUknMMl9kbMg5Ly3seSDz7T3nGeW4TmETQJ9QJJJfWzVt1Q+oED+O5ojngwYB1IpwAAYQAKACNsO7ysYR5ecFjqi6xvyG80L53owYMBs0z+dF+BvaxrkycrldbR6Va+qrWeqy9ren+GDBgDL5edEVdUR0qB5DdgrzsbNM/nRfgb2sGDAGmfzovwN7WNGXyU6NI2uI9I4byG2pESvL/Yv7cGDAbZIZmBBMJBFEFGIIPMEasaclkJ4gVV0KfFUqx0DuB1XXcDdchtQBgwBmuGyyXqdB72yikbm2nc23IVywwY5z2xfgb2sGDAeGKfncP4G9rHumfzovwN7WDBgDTP50X4G9rBon86L8Le1gwYA0z+dF+BvawvLw2ViWLx6upppGrqOX363by/vgwYBjTP50X4G9rBpn86L8De1gwYA0z+dF+BvaxoymRmjBAaPd2c2rc2Ysfjd5wYMBv0z+dF+BvawaZ/Oi/A3tYMGA1xsYizSEMZGvqLQACqva2DBgwH/9k=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://img.chogger.com/c/hl1IJ/m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5220451" cy="3419475"/>
          </a:xfrm>
          <a:prstGeom prst="rect">
            <a:avLst/>
          </a:prstGeom>
          <a:noFill/>
        </p:spPr>
      </p:pic>
      <p:pic>
        <p:nvPicPr>
          <p:cNvPr id="55298" name="Picture 2" descr="http://files.vector-images.com/clipart/deodoran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56052"/>
            <a:ext cx="1676400" cy="16540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</a:t>
            </a:r>
            <a:r>
              <a:rPr lang="es-ES" sz="7200" u="sng" dirty="0" smtClean="0"/>
              <a:t>o</a:t>
            </a:r>
            <a:r>
              <a:rPr lang="es-ES" sz="7200" dirty="0" smtClean="0"/>
              <a:t>rmirse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8914" name="Picture 2" descr="http://t2.gstatic.com/images?q=tbn:ANd9GcRhZ5PmFXeOa6fn_tgTHQu20M0Ax8FbpgY19T69xGPJvuvxIf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2653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desp</a:t>
            </a:r>
            <a:r>
              <a:rPr lang="es-ES" sz="7200" u="sng" dirty="0" smtClean="0"/>
              <a:t>e</a:t>
            </a:r>
            <a:r>
              <a:rPr lang="es-ES" sz="7200" dirty="0" smtClean="0"/>
              <a:t>rtarse (</a:t>
            </a:r>
            <a:r>
              <a:rPr lang="es-ES" sz="7200" dirty="0" err="1" smtClean="0"/>
              <a:t>e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ie</a:t>
            </a:r>
            <a:r>
              <a:rPr lang="es-ES" sz="7200" dirty="0" smtClean="0">
                <a:sym typeface="Wingdings" pitchFamily="2" charset="2"/>
              </a:rPr>
              <a:t>)</a:t>
            </a:r>
            <a:endParaRPr lang="es-ES" sz="7200" dirty="0" smtClean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7890" name="AutoShape 2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://2.bp.blogspot.com/_PGD1du5dtr8/THKYJUr8LUI/AAAAAAAAAGo/j3AQsHBm8q0/s1600/WAKE+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afeitarse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4818" name="Picture 2" descr="http://ts4.mm.bing.net/images/thumbnail.aspx?q=1238874919847&amp;id=6e758cc8d82d32547fa18cb361621add&amp;url=http%3a%2f%2fwww.freeclipartisland.com%2fclipsahoy%2fclipart%2fas0499t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914400"/>
            <a:ext cx="2209800" cy="38853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levantarse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6866" name="Picture 2" descr="http://images.clipartof.com/small/439921-Royalty-Free-RF-Clip-Art-Illustration-Of-A-Cartoon-Man-Getting-Out-Of-Bed-In-The-Mo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791200" cy="54437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lavarse las manos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5841" name="Picture 22" descr="http://www2.co.grand-traverse.mi.us/Assets/Shared_Clipart/Washing+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010400" cy="516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peinarse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4818" name="Picture 2" descr="http://t0.gstatic.com/images?q=tbn:ANd9GcS77Lhr_5kW-v6vbt4Jlwc7SOow5R3VAVjCYhz16gabqFUH29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733800" cy="52747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9584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secarse (el pelo)</a:t>
            </a:r>
          </a:p>
          <a:p>
            <a:pPr algn="ctr"/>
            <a:r>
              <a:rPr lang="es-ES" sz="7200" dirty="0" smtClean="0"/>
              <a:t>o (el cuerpo) 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3794" name="AutoShape 2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tvyumuri.icrt.cu/tvimages/tvyumuri/curiosidades/sec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548652" cy="3733800"/>
          </a:xfrm>
          <a:prstGeom prst="rect">
            <a:avLst/>
          </a:prstGeom>
          <a:noFill/>
        </p:spPr>
      </p:pic>
      <p:pic>
        <p:nvPicPr>
          <p:cNvPr id="30722" name="Picture 2" descr="http://photos1.fotosearch.com/bthumb/CSP/CSP319/k319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2736923" cy="327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bañarse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0722" name="Picture 4" descr="http://images.clipartof.com/small/4378-Redneck-Cowboy-Bathing-With-Hat-And-Boots-O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86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cepillarse el pelo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46082" name="Picture 10" descr="http://www.istockphoto.com/file_thumbview_approve/6801627/2/istockphoto_6801627-child-brushin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95800" cy="53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2600" dirty="0" smtClean="0">
                <a:latin typeface="Chiller" pitchFamily="82" charset="0"/>
              </a:rPr>
              <a:t>sin </a:t>
            </a:r>
            <a:r>
              <a:rPr lang="en-US" sz="12600" dirty="0" err="1" smtClean="0">
                <a:latin typeface="Chiller" pitchFamily="82" charset="0"/>
              </a:rPr>
              <a:t>palabras</a:t>
            </a:r>
            <a:endParaRPr lang="en-US" sz="126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pFYll1L16Ew/SotKxco3wVI/AAAAAAAABjo/sQd4L7IdCJ0/s400/encender-la-luz-t1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419600" cy="6246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27432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enc</a:t>
            </a:r>
            <a:r>
              <a:rPr lang="en-US" sz="7200" u="sng" dirty="0" err="1" smtClean="0"/>
              <a:t>e</a:t>
            </a:r>
            <a:r>
              <a:rPr lang="en-US" sz="7200" dirty="0" err="1" smtClean="0"/>
              <a:t>nder</a:t>
            </a:r>
            <a:r>
              <a:rPr lang="en-US" sz="7200" dirty="0" smtClean="0"/>
              <a:t> </a:t>
            </a:r>
            <a:r>
              <a:rPr lang="es-ES" sz="3200" dirty="0" smtClean="0"/>
              <a:t>(</a:t>
            </a:r>
            <a:r>
              <a:rPr lang="es-ES" sz="3200" dirty="0" err="1" smtClean="0"/>
              <a:t>e</a:t>
            </a:r>
            <a:r>
              <a:rPr lang="es-ES" sz="3200" dirty="0" err="1" smtClean="0">
                <a:sym typeface="Wingdings" pitchFamily="2" charset="2"/>
              </a:rPr>
              <a:t>ie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7200" dirty="0" smtClean="0"/>
              <a:t>la </a:t>
            </a:r>
            <a:r>
              <a:rPr lang="en-US" sz="7200" dirty="0" err="1" smtClean="0"/>
              <a:t>luz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9584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secarse (el pelo)</a:t>
            </a:r>
          </a:p>
          <a:p>
            <a:pPr algn="ctr"/>
            <a:r>
              <a:rPr lang="es-ES" sz="7200" dirty="0" smtClean="0"/>
              <a:t>o (el cuerpo) 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3794" name="AutoShape 2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g;base64,/9j/4AAQSkZJRgABAQAAAQABAAD/2wCEAAkGBhQSERQUExQVFBUUFBUWFxQSFxQUEhgVFBQVFBQUFRQXHSYeFxkjGRQUHy8gIycpLCwsFR4xNTAqNSYrLCkBCQoKDgwOFw8PFykcHyUpKSwpKSwpKSwpKSkpLCksLCkpLCksKSkpLCkpLCwpKSksLCkpLCkpKSksLCwsKSk1LP/AABEIAOYA2wMBIgACEQEDEQH/xAAcAAABBQEBAQAAAAAAAAAAAAAEAAIFBgcDAQj/xABDEAABAwICBQcICgICAQUAAAABAAIDBBEFIQYSMUFREyJhcYGRsQcVMlOSobLRIzNCUmJyc8HS8BbxFOGCNENEY6L/xAAZAQADAQEBAAAAAAAAAAAAAAAAAgMBBAX/xAAkEQACAgMBAAIBBQEAAAAAAAAAAQIRAyExEhNBUQQiYXHRFP/aAAwDAQACEQMRAD8A1/DsPjMMZMbD9Gza1v3R0InzbF6uP2G/JeYZ9TF+mz4QikADebYvVx+w35JebYvVx+w35IlJAA3m2L1cfsN+SXm2L1cfsN+SJSQAN5ti9XH7Dfkl5ti9XH7DfkiUkADebYvVx+w35JebYvVx+w35IlJAA3m2L1cfsN+SCxOakp260wiYOlrbnqAFyueM46WHUiGs879oHZvKpeL6LVFTdzxmd7zc9WWwJXJIeMLC6nym4c05REj7xia1vvF7J0HlIoCc4QG/eDGOy42CoeKeSSpF3RvaOgl1lV6rRyspTzmEgE5tuQs9op8Z9I4c+lnaHxCJ4PBrb9otki/NsXq4/Yb8l814XpRLTyh0bnM4tzAvvFlumh2mzKyMXs149LhfinJONFg82xerj9hvyS82xerj9hvyRN0kCg3m2L1cfsN+SXm2L1cfsN+SJSQAN5ti9XH7Dfkl5ti9XH7DfkiUkADebYvVx+w35JebYvVx+w35IlJAA3m2L1cfsN+SXm2L1cfsN+SJSQAN5ti9XH7Dfko2roYw88xm77DeA6FNqKrfTPZ4BABeGfUxfps+EIpC4Z9TF+mz4QikAJJJJACSSSQAkkkkAeEquS6QGeZ0FORZn1ku0N6AeKKxqodKHQwnVJyfL9ljd4B3uPAKJ5ahgbyAcGkWBcDZxJ3uI39axseMbJulomRjLM73HaV2JuqxBiTqaRrJXa8UhtFKOO3Vfwy3qyh+Sk0VSOT0HVULXDMBGSOXBzkjRSJnumWABrHOawEDMiw77qg4VpQ+mfeMkDeBtHzW7VtIHtIO8LANOcINNVOsOY7MWW49OgntWa1op5V2uIZUWsdj2/uFotLXMkALHBwPBfJNJXEG19uzrVtwDTSeAixc5oOy5yXQczR9IJKk6KeUNtSAC3PfmL9oV0Y8EXCBBySSSAEkkkgBJJJIASiq30z2eAUqomt9M9ngEAGYZ9TF+mz4QikLhn1MX6bPhCKQAkkkkAJJJJACTJow5pB2FPXOV9ljNRH4hHzLNyA3LNNL8HjtJKxr9ZzQHarnazC2/O1L2dfZmtMlmugKrBmSbW5qfqnZ0pUigeTWokqYZIpb6uRZ+Ei4IHRktHhj1Ght72FkLhmCx0wOo0Nvc2Gy5zKj8Vx4Ru2pJSoZKyZkKGdJZVR+m3JPHKtPJuNuUbnb81tisEda2RuswhwO8Jb+xkgwS3WYeVmkBDXAZhX989gqL5Qn60Sz1w3zpmPubl7+oo6kqTYOG/I9aAbMLlp3my6Ub7EsPX/tdZyE9TYuY3XzuNjmmzu8K/6MeU9+TXuueJ9Lv3rMKaexvvGWfuU3S1rJSLxkOtlyLRmencizdM3jD9O4n2DiM/tDZ3KxQ1IcLjYeF18301dPTP1gHt6JG/srxov5Ti1wbL6Pgl9V0Vw/BrwcvUFh+JMmYHsIcDvGdutFtcmEHJJJIASiq30z2eAUqoqtPPPZ4BABeGfUxfps+EIpC4Z9TF+mz4QikAJJJJACSSSQA2R9gSoWSUyuID7W3DaVJ1VyLDeqpiGiV6+mqBK+NsQcCxhIDyfRDt1rk3U5W2Xx0rJunp2tNzc27UTM/V2ILEKgwm/+lVdJdK5WlromhzR6TTkbcWu2Kcmo9LRg5Oydrqkk2CpmmGGve3mC79wvq3G+x4qyQ1oc5hBuXC5GWQte+W9EYjhvKMy2jYeFt6RNN2UqtGOVrZaGRnKO12vAJYXB7HA/Zv8AZdmrVgJMGrNA8vp5LEsdtZfb2be5Rum2jLpgTq6szRtA5r+kcCbIjQprm0xiftOtkd1yqSkqtCqLvZca7EWtv1LK9NtIde4G7JWStqSGWJzDbE9Qsspxmr1pHWN7EqOJepDZX5iR87s1Iw0Z1WyNN9Xb1cCoom6Lw6tMTgCTqkjWbxC7H/BxRavZJTCxDtx8dy7Q1joyC1xaQb3btC8rodS43EBzfynMWQsj7g9i1cNapl1w3SoT2jqHyvJFgSIz77XRGI6Nc3lI8+OzMdm9UmilFxffv4HiCtO0LxgEcnJzhaxPR022jpSvZt0M0T0kkpHtvcxnbns/7C2GgxFsoa5pycLj9wshxHDRHPJD9lw12F2XcdindB8SMf0RdscdXwNuhKpU6MlG1aNSBXq40sms0FdlQkJRVb6Z7PAKVUVWnnns8AgAvDPqYv02fCEUhcM+pi/TZ8IRSAEkkkgBJJJIA5SmyjK+a44EbOCPq3cFD1jtxUpOjoxoHqcUZJG6N+T7W1iL26bb1VP+S2OTUk2HZe2y9g4dBUnidKHZnaNhG1UnSbR6WVoMcmq5puDxPSoykpdOzGkloueFsHLC2zYrFJLYqoaLxyCOIy5PHp22ZDd1lTVRWXKWLoxq2E1uoRmAVVcX1GXc0WJ22R9ZW5bbKi6WY0WtIbmTs+aWT9aNSrZB6T6RBoLWnnKgXJPSjq4OuS69ygi/guvHBRRxZpuT2dMm9JT6akc85JYbS8pI1u4nM9C0LD8EY23DLPgic/JuLH72A43hepRUkg26pY49OZF/eqsXZHq8CtS0+pmsomtHEEcMrZhZQ12bh/elbjegyqmdqZytei+JiOVuvfVvmRtAO8cepU+I2OSnsOj1wSDmM+lMxEanpU1ojgnYQdUltxss4XF+hA4UMuUZta69ugi/zUDR4051I6B2diHN6OI6lZ6OlApmyN2GzDl+Hj1qctjLRq+FSXjZ0tBRigdDqnXp279Uavcp5VXCL6JRNb6Z7PAKWUVWnnns8AgwLwz6mL9NnwhFIXDPqYv02fCF3dIAiwHrwlDyVfBc2EuNzsU3P8DqD+woPumvkQ76kbAuUsyxzGUDtr3NlX8Xa4OJ3KTp6i5KDqpta6hKVovBUyAmmuhdXPiutW9t9tuvYubXWUbs6EE8obZ5W3IKrrAB+6ZW4i1ozKz7SvTcNuyMglak5OkDairZZZ5Xyus3Z7lVccq2a7WsdrvvZxz1Rnu470dozpJC6lD5ZWtmZfWDjYnPmuA35G3YqfpBpLyjyWBuf2gLZJ44pXQ7yQUbv/TvX4iGm+1oJsfvHgOhVd4JJPEpSTlxu4361Y9G8BMrQ7p8F1JeEcc8nzypKkE6LYdYZtsXbSdttwC0HRzCzK8C3NG3qChsPwV7Ts2b1pGieH6kRd94+4KL/dIsl4jSKf5TIgIw0ZADYsdl5rltPlJIIssXqI/S6CfFVg+nPk2kzq0e7JS2B1XJzAH0XC3fv71E0huM/wC2/wCvBHOi4fZOXUc1QmiendqScerYtWw2zsLNrEXa7puMnBZLTMM5jaM3H+hXvAKwinMeyxuR0syPuPuSDPhf/J+fopG8H+5WtU3Qe7XycHBrux1yFck64Rl0Siq30z2eAUqout9M9ngFphyoqs8lGP8A62fCEnVSFps44/yM+EJ8UOee1czds6kkkER7blPmmO7JeWsuM7itoDmZUpJclwkyXF82SmxlsUctiUFVV4A6ULU4hYoR82ubWXO5FlEiq9xe+wKUs4jZmbdqkauFsTS48FkemWlpkJjjPNvmf2CIY3N0PKajG2e6VaWXcWRG/F23uVOc4k55leXXi9KEFFUjzsmRzdsckvCvQmEPFoPkurWuLoXbfSbfhv8Aes+IReE4m6nlZKza036CN4PQskrQ0JeXZ9GswoZdYU7FEGRgBUjRDT+Grs2+rILEsdt6bcVeZpAW/wClBaOz1Zmen0lyQsplZmenPvC2fSaju5vWSdm4f6WS45RmOa1sna1uoXRje2hcq0mRVM+zu1TtC4X52YtbuVfeM1P0cJeDq5kWdbo1ecrnOi0aC4WX1D9U2dCbt6eds7la62kAlka3mlzmvA2G78njvVd0JJgroi69pw09l/8ASummbdSrp3sG3V1wN/PyKVm/ZPaIPtK5p9Wz/wDNx+yubSq1o7RfTvfuLAB2m6sjBZOuEn0comu9M9ngFLKJrfTPZ4BBhFUZsxn5W/CFIslByORUfh7eaz8rfhCkDCudbs6h9yOlNdIFye8tC5OmusNWzyoF9ijpmWBJUiCgcVNmpZLQ8VspVZWEvIHFS+Ejedyj46Iuefzf6XXGKr/j08jt55rRxK51H7Oh/go3lH0yJc6GM9DiN3QszVjxCgcSS4Zkk3O3NQ81GQV24qS0ceZNsDsvbKz6P6Cy1MZlJ5OO+qCQS57uDRvVsovIFUzRueyVjCMmtlBbrZZ5tvbPLMKtoh5aVmWr1il9ItFKmhl5OpidGdx2scBvY8ZOCig1MYNcE1dSFzIQYEYdXOhkbIw2c0gj5HoK+idEscZVU7Hi2YHYd4Xzart5MtJDBPyTjzJNmeQf/wBqWSN7K45U6Nhxun1iTb0Rbvz/AGCzPSHDeUjkI2xvJHZtHctWieHxEnK4Lj1f6VJfB9GSRbXDnd7j81zt1tHVHemZLLHmVatBow6qa13olpa+33HDVcey4PYoWamtM4bgb9gU1og4sqonbBI8xXOwa42rqUuHM1Rc6Kh/9KX5WkfAzqY0sBv+cDuVrw+cVNWzfqBmt+Zt3PHYSAqpA0iOGnzL46qQg8QRrgi/SCrjoHQavKuOZLsid4Od++6yXReIvVNRtjvqi1/7ku6ax1wnJyQlE1w557PAKWUTXemezwC1GMCw8fRs/I34QjCUJQfVs/I34QibLms6hsgQzokS4rg8oZoM+4QtQNbapAsXGSNKx0yKkoxe4yUFjFCZntv6DNg4nirVK1RlTkoyRaMihY/QC+xR+jehRrKi3owszkfuDeF+KuPmN9XKI2ZX2u3NG8laFo/gsUUYijH0bDzjvkfvceICtii2JnyJf2ccB0ajGo7U1Y4wBDHwA+24feO1WUBepLpSo4G2yL0j0chrYHQTsDmO2H7TXbnsO5wXyhpTo6+hrJaZ+Zjdk7c5pF2OHWCCvsGSQNBJNgBck7ABtXyp5T9JWVuIyTRjmACNp+8I7jW8UwIqYXN4XU5EdSYQg04p8UhaQ4GxBuD0jNNKV0GG66P6RCoo2G/OfZjgNxHp+4HvCkMZoyGtFt1vAnwWYeTHEA2pbE45PJcBuuNw67e5bNiMGsB0fKy4pxp0d2OVpMxSSiL6iRrdt3e7d3q0aJYPyhZkSWTxl3QAc/FN0YodasB3az/d/paDgeHx09brOAEc4tcmwbLuzPEX7VWEraJ5I0mStVodrABnNc15e13AG4sey6PwilLNo1SMiBstuIVjCaIhwV3s5bGQHcuy8svUGCUTXfWHs8ApZRNd9YezwC1GMAoXcxn5G/CEWHKNon8xn5G/CEaHLlOv6Q5y5PTiV4QgBt01yTlxkesZpwlQ8eGOmdqt7TuA4lT+G4RfnP7G/uVKUtI2MarGhouTlxJunWK9sWWWuAVJgTY4jGw2LvSf9ortheG8iHDWLiTfoA3NCOSVqo57bEkvEBj+MspKeSeQ2bG0u6zuA6SbBaYZv5c9OOQhFHE60kwvIQc2x32dBd4ArAJ25DtR2kGOSVdVJPIbukcT1D7LR0AWCDqPRHWtGOcpyB6fkmuzzTj6PcmAoAYQmp5Cagw70NaYpGSN2scHDsX0hhmIiambK3PWYCO0L5ostl8jeNcpA6Fxzidl+V2Y7jdRyrVlsMt0T2jOEagaSMwfeCb+JVqrcLbPC+J2x4tcbQdzgeIOa8EAGwI6mKhHTOiTsC0FqKmNvIVF36hIa9wNyBsz2EK5qMoX2d0FSa607RxSVMSSS8JWinqia76w9ngFKNKjK30z2eAWmERRt5jPyN+EIq640zhqM/Iz4Qn3XNR1p6HhOcmB69cVgDHhF4XQXOu4ZDYOPSm0tJrnoG1TbW2FgqQj9k5yrSPUkklUieL1JJACWHeX/SoufHRMOTfpJLcfsNPitvkdYL5p8p+EllVNJK/XkleXgNvqtYcmtJO9PGDldGpoosFPrBzri7QCBxzzTJfR7Vzvmun2T1pWMc49hHQmBPi+XivLZlBgwJpC6OCY4IMGq3+S7FORr2i+UoLD17W+8e9VLVRWEVBjniePsvafelkrTGjppn1Kw3AK7ROUdhNRrMB6EcFyI7KJCJ6l6eS7VAQvUnQy2NuKvBnPkiSDihXuN0WmSR3CsQGQFAVvpns8Aj422QFb6Z7PALWYRtFhbuTYdcZsaWix+6Dmu3/BdbaP+12pH/RQng1gPsheyyWDhwN1SOJMb2zgKMg5uGzdtv0LrDS3OV+4Jgk/o2r2bEhTwulLXOJc1jI9jnve4Na0dZPcCVssUYrge5MkwdQWYxzvZHeSVxdiEo/+O4j8L4ye66hIPKLCTzmPaLmzhzgW8qIWOsM+e/WtbcwlWOhxCOZutE9r28Wm+wkH3gqVV1GHCPG47gP1oidglGrfqJyKPBXGsomSsLJGhzTtB/uRVYZPJh0rWSOMlJI7VY92b4Xk5Mcd7DuK1JS50wty8JSBXGpmsEqVmgmKVga09SwPyitL3SSEuN+iwFtma1vFqwvcQCA1u08XcB1LO9M6cOjfm52W4ZL08OOoMm3sx9zV0LMu9evZkujG3HcfevOmtl0CM3pwHOK8dkmk53SmDpGprQiHRXuB/ckMEAJzrrvSssQuDGqwYNhevYj+8EsnSKQi5M23RmovEw8WjwVgDlTdDZTyQa7azmnsVtY9ciOphUbkdC/Yoxr0bA5PF7JyRPRPuAU9B0Em5GLoRyNUzxRdaOeezwClVEVx557PAJhWcoPqG57I4zb/AMR8k2Z/O6x4Z/un0h+iYMs4m9fojNBSyCw6DY+C7MasUeyTIdF81W/KDWOa2mLX2F5mN/DIW8+oP6cPKkdLgrRTU2tcn0b/ANsuOkWECpgfERkQC0XtdzSHBhO5rrAHoKTLkjaiOourM7pqxstrWjcS3Uv/AO250erTg/hgpQ6V34pQnU3KxvD6dzoyQzUtkAHt1aWOQdEIknePxC6gqyJ0TnNlvca4fa4LgXA1Dm39bLqQt/C0qUpcU1WkTHbynKOZwOqaxzek2jpWdtlgvS64Z5RS8BkgDHutqP8AsvDy4RA/dc5rS+24ZqwU4/5FJIJgHawcCDmLWGw+BWY1NO2QOJLWn6TXI9FriwOq3t4Nhh5Onb+J5Uxorjb4niCW4Y821TtjcW8pyQOwMjiDNY/eekcV1G39MvGjMr2xclLfXisATtdGfQd3ZdiWLVR2Dafd0obEazVrIi30XwSA8OaWub4lcZX3NyO/gq4oW/RjYFJEANw69pVZx2nD2OFycjk0K1S7Nyhq0fiOfALujoQwGsp9VzhbY4ixTqOO4OWwFT+lWFcnUuFjaTMF3HevNFsG5WXVuBrB4txLW61u4FedmhUi0WVSqitbq7k2Jt3Acbe9TeMYcY+UYRnHIQeo7P271CtNnNPCx7ioDElFHqSgHjbPqQRpTrkW27B17FIYnUa0usN9j/e0q8eT/Qx1bVa5AEcbmud/4W5o6ygCp1ehc8OrrNPOBIsDla1794U7odQESWdsNivos4THcHVGXHMWtYi3BVnGdA2B3KwNsd7N3W35KeRWtFMU0nsqkDOSlB+y/LtCstO+9lHy0us3Pdu3p1M8tyK5Vo627JcOXeGRR7ZF3hemQjRNUs1iD0qYCr1O5TsDrtHUuiDOXItjyoqrPPPZ4BSyiq30z2eATkgKlk+jjyPoMuT+QJsNCSTf0ff1L2hhDY2FzieY023eiCu7asKkv1HlVEeOO9s7XuQBkAu2SBFXYrx9auSytEVpbozHUtDgRHK2xa8i4LmgiMybyGFxcBxss/xHRuogtaMlo1dRw50fNcW07XOG4OL539NlpVXWAsOsqfUY1JEXFrnD8LTkeixyVFn86ew+D1wq9JKW2LAXjmarXfbbrk07HDjNNrTu/CwKxYDCKt7WOuWWLnyHfCyTWlkLvvVFQPYjC5RYxNI4ExQjO/1bS6+pyd7226pI6ipSmrnHVjbnYBoa0BrGgbBYZZKj/URfEL/zyXSwVdY2SYaoNmNsDsy3nwTj1d5TYabVG+52ldNUcF34YtR/cQm1eji4dSj6xmW09gUm7sCFqmEjaexdCJmeaYYRyrbhp1mm4LjkgtDqcf8AJgvYDlWgjPeC0gkdaulZQ/hH/kb+5MwzALytcMrOB5osMulLlgpKzUwbTfyZuvLNGA4Obrao23bkRbpbmsUrKMtkLSDkTtyOa+yXxhzbFZVp95NddvKMaAWaxJaPTaTex6QvL6VToyHAcBfVVDIowSXe4cV9N6I6NMooAxu0gFx361s8+tVfyT6FCni5eQfSSZgcG7AtESmtiSSSQKRGK4EJLuZZr/cevp6VUq2ndG6zgR/fetEXGppGyCz2gjp/bgklBMrDI4lBheiWyKbqNF/Vut0O+YQ40Xk3uaO/5KXhlvliMpZOlWmMWA6goal0e1CCXa1t1rBE1lVYbe5Mn4WyU6k9EjdRdaeeezwCfhtcHjaga6Y8o639yCf2qslW6INmNt1Wgh2TWjYNzQOKFlxrnZXt2fNJJI4qyym6HjGW79b3fNLzw0/e7h80klvlG+mdGYjGfSDj2D5oHEWwuzAcD0gfNJJDggWRoELmAWaCCd9h81KYJLDCL2drHfYH90klTFFJ2JkySaJKTG4zuf3N/khXYszg7uHzSSXZHJI5z0Yszg7uHzTZMVjI2P7h80klvyyADNWwnYcugH90bT4nG0jJ57B814kiWWRhYYtK4rDmybODf5JSaTQuBBa8g5HJv8l4kuR9KDm6UxAWDX2HQ3+S9/yuL7snc3+SSSwBf5XF92Tub/JL/K4vuydzf5JJIAX+Vxfdk7m/ySOlkX3ZO5v8l4kgDz/Lovuydzf5Jf5bF92Tub/JJJLY1Hj9LYrejJ3N/ko+bGonbQ/ub/JJJSkvXRouj2lxiFmwP7m/yTJ8djLibP8AZb/JJJbGKQdP/9k="/>
          <p:cNvSpPr>
            <a:spLocks noChangeAspect="1" noChangeArrowheads="1"/>
          </p:cNvSpPr>
          <p:nvPr/>
        </p:nvSpPr>
        <p:spPr bwMode="auto">
          <a:xfrm>
            <a:off x="63500" y="-10636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tvyumuri.icrt.cu/tvimages/tvyumuri/curiosidades/seca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72158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_pFYll1L16Ew/SotKxco3wVI/AAAAAAAABjo/sQd4L7IdCJ0/s400/encender-la-luz-t1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228600"/>
            <a:ext cx="5410200" cy="764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Hair Brush - HARD - #2061">
            <a:hlinkClick r:id="rId2" tooltip="&quot; ... Hair Brush - HARD - #206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783">
            <a:off x="1267002" y="985973"/>
            <a:ext cx="6609995" cy="457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desp</a:t>
            </a:r>
            <a:r>
              <a:rPr lang="es-ES" sz="7200" u="sng" dirty="0" smtClean="0"/>
              <a:t>e</a:t>
            </a:r>
            <a:r>
              <a:rPr lang="es-ES" sz="7200" dirty="0" smtClean="0"/>
              <a:t>rtarse (</a:t>
            </a:r>
            <a:r>
              <a:rPr lang="es-ES" sz="7200" dirty="0" err="1" smtClean="0"/>
              <a:t>e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ie</a:t>
            </a:r>
            <a:r>
              <a:rPr lang="es-ES" sz="7200" dirty="0" smtClean="0">
                <a:sym typeface="Wingdings" pitchFamily="2" charset="2"/>
              </a:rPr>
              <a:t>)</a:t>
            </a:r>
            <a:endParaRPr lang="es-ES" sz="7200" dirty="0" smtClean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37890" name="AutoShape 2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data:image/jpg;base64,/9j/4AAQSkZJRgABAQAAAQABAAD/2wCEAAkGBhQSEBUUEhQUFBQVFBUUFBQVFBQVFBUVFRQVFRYVFRcXHCYeFxkjGRQUHy8gIycpLC0sFR4xNTAqNSYrLCkBCQoKDgwOGg8PFyokHCUsLCkpKSwsKSwsLCksLCwpLCwsKSwsLCksLCksLCwsKSksKSksLCkpLCwpLCwsLCksLP/AABEIAOEA4QMBIgACEQEDEQH/xAAbAAABBQEBAAAAAAAAAAAAAAACAAEDBAUGB//EAEYQAAIBAgMEBgcFBQcCBwAAAAECAAMRBCExBRJBUQYiYXGBkRMyUqGxwdEHFEJy8CMzYuHxNHOCkqKywhZDFSRTg6Oz0v/EABkBAAMBAQEAAAAAAAAAAAAAAAABAgMEBf/EACURAAICAgMAAgEFAQAAAAAAAAABAhEDIRIxQTJRIgQTI2GBcf/aAAwDAQACEQMRAD8AyLR4opynQKOI0cRDCEIQQIYEljCEMQQIYEgpCAjkR7RRFAGAZKRIyJRLIzBMMwDLRIJgytjsbu5KVLjMob3K8dNP1lJqNYOoYaH9EHtEskKKKKAhxHiigAUe0YRxAB48UUQxRRRQEPFFFABRRRQAhiiigUOI4EYQxEwHAhqIIEkUSGUhwIYEQEMCQykMBFaGBHIiKIiJGwkxEjYSkSyEyltOqVpkjXTzvL7CRVFBFjmDwlog4+nXe+Rzve5F875m5z/rNHFF6Tb1I9U5ldVv3TVfZ6crd384P3Icz42mrlu0gSVU2U9nbW323XADcCND2WOhmlMPaWDNNgy9hB7eE2MPXDoGHEeR4jzg6e0Q006ZNEIwjiIAhHEYR4gHkqjqwWpWEKl6pgBHFFYxQAUV429FeMQ94oMUAAjiKISSxxDEEQxExhKJIogqJIokMaDAhgRgIYEzbo0im9IZtMgWPIan6d8x9oVsYnW9Giry3Sxt2m82m2gtEEnNjw4k8APpLNTGs6WcbpIzsb2J+NpEZyu1HRs8capy2cTitu4iwbqKNCAt7nn1rnwE3sFWL0kZhYsoJ+vjr4ysuyBYpUG8pB3d1c782bQWPx87eCwxp01QsWI4n3AdgGXhOhyTWkc7g4vsdhImEnYSFhBEEZgGGYBmiJZFj8N6SieazL2JWsWQ/mHwI+HkZv4PNrcwZzeLHosRfk2fdofdeKD/ACcf9Lmripf4bscQbxxKMgpLSUHvkbJaIGAyZWtkdOBhtkMhBVgwsYKvumx0gIX3jsjNXg1bXygXgA94rwbxrwEHeKBeKABxSNKl5KIixxDWAJIJLKDWSrI1k1FLkDmQM9MzaZspFnB4QuctBqflKm2ceKQsNZ0dULQo+HiTznnmJr/eK6rwZwPDU+4Gc+P+WVvpHXL+KGuzW2TgixFapqc6a8gfxHttpy17tUxxOc6YbRsgpK1mY3YDXdsbX7CbZcbTeKc5Uc0nxVs2KuLQAksoA1JIy75nN0joXtv+O61vO04x6RFjawOYHZ+uMG06o4F9nO8r+jvlxSN6rKbWvYg2vpGacFNPBbdqBgHa65A3AJAvrfU+MHhroFkvs6ZpG0kaRMZCKZJhWs4mV0ooWcNzl7ftnyzke3utTHOZvWRM2jvE0BgK29TU9lj3jL5SyJT2Im7TO9pvZeWdvdNGwYZTZ9nOFTqXyP8AWC6WkZFpKlbgYgGpjPKHXaI1ANJATABExrxXgkwJHvFeATFeVQB3jQbxQoCcCAa2cfek+H2b6RHbfVSvA8cr5eUhtLbNP+AqZIsgp5CShpLGTKZIJArQw8zZaNnGk4iiTc6brgcDzHYdfOcDicK+GrLUA3grXAOhyII7Mic56V0a2fv02e+e9uW4WAB87t7pW2xsdWBUj+RnLDL+zJrw7HD96P8AaMvAY9KtMOhy4g6qRqG7R/OcbhMMMRjlQ33alW2ZuSuZGf4rga8jLDUzhKrK4LUnBV1ysykGxAOVxfyuJj4TEejdHsG3TexJzsNDY3t8Z6OOGm4vtaOCbqSUvHs6zpbstVJ0UKoZibDNslVF1JsunACccy2+InT7Q2k6Y8GqA24Fp1AFyZbZkKfzG3d3zI25hitUm91a5VuDC9riLA3FKL+rL/UJSuS8dGbEY8adZxHSbF2iXXdb1lGvMcJfac5sR7VRYnrEKQBmQeI7iPfOmxlDcUsWyHdmeAHaZzTqLo6IptWUMRX627ysT38B8/KV8TXJj01AzbU5nvMGigeoCPw5nzy9/wAIkt2zS6jSL9KnuqFPAe/U++So1tILoWGTH3SrZ72ufIfSFmfFmm3WF4G+LWtnKNSuyiwY37h9JWOJf2vcPpGFGtBMyji39r3L9Ixxb+17l+kKFRqGMZknFv7XuX6Qfvj+17h9I0hUat4rzJONf2vcPpB++v7XuH0lUI2Lx5jffn9r/Sv0ihQGyGh70ql5JvZ93ymZZvbF2QtdKjGoEK5KOZNrZanll8pn16RRirCzKbEStRxbIQUYqRoQbGPUxBYlmJJOpOpmSjLk23ou1ROHhB5WDww0Gikd90JN8O396f8Aak09o4HfF19blz/nMfoA96NQcqvxRfpN/GYjdBsBe3GcGWNtnRCTT0cTtnYYroV/F+HsPKea19nMrshBDAnLlae20sK9YsSoVhplYOfZ77cTOe25sQNVSrum99yoLWO6wK3I5gkeUvBneLT6Ly445d+mNSr/AH+gQpRKozcAAODa28DxQ559wNrZ8pjUZLUm/wC2Wt2XtceYkuNpvh690JV0a6kfDtB0I4y7s/dxFSo2Iya9+rkGv7x5zsiv21yXx7MZN5Hxfy6OcqLnAmli9msu+bdUWz7CbCZonZGSfRwzi4vZo7FUhmqElVRTvOLi1yLAW9ZjY2Xidcpb++NiKm82Sr6iXuF4X7W5mZpqMUVDkq3e3Nm/EfCwHLPnLGHr7q5a3MiS3ZcXqibFNa808Bg9xM/WObdnIeA95MfZOzxUAqtw9QHmPxHsB085dqUze0xk/DaK9IfR5XGv6ylepXlqqd0W4yi0SGyJpGZIxkTGWQAYMImAZRLGMAwjBjJBMEwjBMokGPFFADXw1ZfxDe4a6XyB98A1ffmfl7s/GRbMomrVRAQCxsCb20vnbujYtClRkOqsVPhlMqXKiqJxUhipOn6CdD6eLp1KtVjZW9Gqrlnuht48/WFhpkb3mzV+zKiD+8r+Bpj4JM5ZIp0WonBCpCFWegYDoPh6bbyq7kEHr1WYX7VUgHxE53p7s5KNamUUL6RGLBRYbyta4AyGRHlIWRSdIujZ+zqv1aw/ipnzDD5TrfRhntwNr9wnAfZ5W69YfwofIt9Z3K1JzZV+TNYk+0NipV63qOCDvpkx7GtqPfMDbIeiN5mNQ63Ou7kLX425nOdZhmO52zH6QYbeUX528/6TPIvxsvE/yo816R7L38QWAyC7/wAN3/Uyzna1UowA4g38dJ6licANwuR+8si/lW927r+9Rznlu2Tu4moDwOXdbIzs/TS5Rp/RGbTtEC45jTq0ybjdVvFai/JjKOHS7frhnJ6Vt4k8RbzlvBUk9ICNOt/tadqqKdHI7lVkm1cJuBD7Sg+GnyHnKVJL2E1Mad5BvH1Tbw/VvKQYTCXbI6An3fziT0D7L9PaJFgBYAWAytYaRn21598pVgVOsqs2clQRTmy7U2jIWx8qVDlInMriiebLhxsE4uUY8fFC5MufeYvTSnFeFC5Fz0kW9KoeEHhQWT3jEyMPFvQoA4oG9FGBu9EsA1SupF7Lx7Z1vSDoWHptUTJwL/mtnYwPs5I9GMhc65cjO6xNt09083LlfNteHSoqqOW+x+tejiF5VKbf5kI/4zu3E84+yOvavi07EYf4alRf+QnpBaGb5MmHRD6Lsnn32rLY4c9lUf8A1n5zvcTtKmgu7og/iYL8TOE+1hr0sOw4VKg80U/8ZGL5ot9GP9nlX/zDjnS+DL9Z6IDmO8Ty3oHWti++m/8AxM9LNXL9cJWdfkOPR0NBbStiqAqkKchcM3OwOYHaeffLy2Phb4SCnSs5/L8xE14SnWznOlLdQ2ytYC3ADQDsE4LF4bD4mwrn0VRbhaoFwRyccRftFrmx4TuOlehnmmPuWm2JFS6oq1tjlWtvow0BF8/DhAfAejFxnfK/Ich2SdVk9drgDsnRyfTMuKW0VKA3kIPEEGFsrC2Lb3MKLctb/Dyg4fqkjylmloOZY+QA/nHJ6JitmfjV6xzvKpMs4z1jKlSXHomXZHWeQwnFzETaUQNBZooowG34amRssStKokkivEovDageGckYG9H34ISIiABb8UjihQWd79mmPG8yE5g3HcZ3218aFpsx0Ck+QnF7D6MJRquRXBK3UWp7t77pW28Lkn+Ec5e2hha1dNx2yIsQuQPfPJyOLna6O2MXRzf2c9IFw+MY1L2rIUFgT12qKy6cNR4z0LpZimajuhXHXUk8LC+tu/3TkdmdFFWsl7Czgnwz1nU7epu6kLfNSLg6XBAPhLyTjKVoSi46POaFJy+asO0g8RbUyfpftapUKUmcFKYBAC2G9axPblNHE7CrOLEDMWJLdgBNs+0+MDG9GXfrVHUBRckAk/KWskeSbGoOqMTonX3cZTvxDjzU/SemLicp5RhW3cYlsrNYf5TlPS9k7HxFbh6JbetUuDbmE9Y+No88baf9Ci6s7vCIRTUcd1b+QjYY9Zu4fEyNn3bLvHQXOlza3gIVSwXKZUIxOk1AMhnm2JpWJB/rPRdq0bKSCb8jp3Th9qIj3BWx5qbS8b2U+jEalbSDVewz1kTsyEjev3iV3LE3Oc6kjJskU8ZfwgsATyy+MzqYvrkLi55ds2MUFRb34ZcZM/oqJhY1usZVKkmw1kle+p4zV2NsouCxyHPs5eM05cUZ1yZm0MIQbjM28B4wnwzEXzPdnOofDqgsFUn8t7zOxuJT2Kd+wX+H1kKbbLcEjnXoA9hlcjgdZoVzc3AAHIfoytiKF8xry5zdMweiCAVj3jyuhdgqZaR5WAhqc4MSLNVbi8qkyZX7YBocjEBFFD9CYoxHrJ6S00rBTQqEMAUKK7lr6C26At+8902/ukp/9WE+x51f/wAxf9SnlT/+T6Tw3H6R6FMlrYE73VGZtbvmjVUbuasDbPS15kf+Pm97Jl2VJK232bhT8n+sVMqhHD2j19iVMSFRN1Fv13PADgF1Yk9wyzIk+y1as9juhRm5AbIchfK54eJ4TZxVZepZBb1Kaj1nPFV5jUljkBc5zTHjfbJnOtIydk9GMHhW/ZtTNbRqrujVbngP/SHYoHaTNmjjKSp66E8SrA35aayhiayIjO9hTXggsGJyCoOIJy3jmxvoBOA2vWr4xxc+ioKu/Va5WjSRidwMR67lQCBq28LAWy6lG+zE7et0nwyM13B4ZEDPtub+6ZdXp7RDW3jnoAD5DnPMsbVU1CVuq3sihdEGS3zAvYXPaTJaSrZWYMQQxXhcjLyvxl/soOR3mN6So6ndueB0Fuyx00nOY7HLrfMznP8AxVrnwyGmXCQVKx3r+6VHCkJ5DQqvfOAsppiCMxllaWqdNmHVv3a9/hNKoSdkhaVncg5ZRyx04/rjK9YEZn+UEhNhrd2A4kgT0kYKnRoBc94gHK99Lk2E8+6O0w1cE6IC5v2ae8zsTjS28wObWUAfhUDTxmObujTH1Zm7SsSdb2yTeOQA1c+GkyThGYHdAAX1jkFHZfn2S/tOt1hTTNja/Msx6oPYNZZ2lhrvSwtM2Cgbzc2tdmPM6nvIhF0N7Ob9De+d90XJztqAB4390BafGdZitlKEFNRYeseJJ5nmZkYnCW1GY4cpcclkPGYlagG7G58++UypGoIm1UpA66ytVW2s2UjJxozlMkkjYS56vl9IIotfMd0YgYavbWC9Irr5xCAg/SCKBuRQA7ZK8nStMlK8nSvPNcT0EzVWtOn2H0bNRfSViadPUDR2HPP1V7dT75Y6JdE1FNK9cbzMA6IR1UBzVmB9ZiLGxyF+JmttbaoXhvkHJeF+bcxGoJbZnLJeolbH4ynRRbIQpypUVFnrOdCeO7pmdfdKVVmRi1Y79UqDVC6KrH9nhKPaxF3bkD2SiNoEVWxFQ79QLZBwHO3L+cs7Pw5e7vcs4YrYkWAGbXGY4LlnnlpLshoyNsVXqDc3g1RjvVG0SmoBFstAoYgAe1lckXo7aqvjitOgN2hR3UBOVNSAF3m9qoQLWFyAAOZnTPsiiiXrGy6+iTq75/jIztrZQb55m5My9vbS9DTWq6hVVbYfDKN0XOe8wGgGUqLoTOM2ls+lhLBv21Y5gNkgHMgazKxOLYks7XY+WWigDIAchHxWNNRjUfNic+/kOyUnF8z4CdMVXZk3ZGBHLQlzJ7r+Rk1FFUBmAZjmqH1QODNz524yrENRpAWZ7heAHrN3ch2nwvLT4wlbL1VPAfDtlLrVHsLszfruAA8ABJ3soKg3A1bgzdn8I0HPXlJY0yG8kpVOBlbe4STS0piTH39wndyuLG2kubO2syML5jjM2uYKNnE4prY1JpnS4EhsU7XzHWXvNvleXMO+9imc6XmFhXJII10M6Cih3d7jlec81RvHZrmqGz4j9XExttVBkB6x0k3piD3fq0zqI9LiifwqL/rxkRVbKbKNOmQb8RpKu0PW8M+/sm/XodYt5/WZGDsapdhcJd7cyMkHnY+E2jL0ykvBxg/R0yxPXBAcezvAkL35ZyPA0wzDePWfJOQByv2XklWmTTJJyarZj2hQSe31zAwuddSNFu57Ao6o890R3pk1sgdN0kHQEi3dlKtWnY5aSWs2pOepjtTsN062B887TVGbRWtFJPRGPGI1FqdonS9Cdhfe8SA2dKmA9XXMX6qf4iLdwacglSeu9Aaa4fZ6OfXxDtU7d0HcTw3Rf/GZyNV2dbetHUbRxNhlOU2jUsDzJ87zcx7kU99hmckU6k5eQtmT9Zzr0i75m5GbeyvL+mpmLdkxRXwmBLuN42XieQnQbTxiYTDs7DrEBUXt/CnhqZFSpGlZmW5GaUyQLcnqnQdi8Pji7VwYqVVr47EKlNM1pZje/hUeswNhcgZy4g3ZrbMwh9EtbEdZgpqKvfmPC1vOea9JtvGtWJY71jpym90s6c+lpmnhgyo3rVGydh7KKPUX3904B2m2OFbZDY1aqWNzI7xRpuZhUjqey3nFUfhqT74YW1uZ0A18pe2VhTTZqtQWKqfRq2rOchlyGpPZE36OgVT0KFf+64s59heKjt0vKFepwElr1Lam5OplamlzBL0H9BJJY1RLGEBGKiKoPdIZYqHOV31jEy5hMWVNxOio43eeiL5E3PhORDTT2fX6y9hmc43s0hLw6vHCyO3Mi3zmfsEWZidDLeMa9E+Erb25QvxM511Rs+xVcUC9S2gFvEzJo5Dd5m57QNJJs582B4gHyv8AWAUJYgakhR3k2+c0SrRDJMQ37NB2NUPe56v+kCR4KnajUqHVyEX8oOfvt/ljbSe5IXiQq9y2VfhLW013Ep0h+Fbnv/qSY/BemXSo77qvDVuxRmfp4yfH0t5t4cY+y0urtzIUd2p+UOoLm3lKb2Slop+i748uejjR8g4mb6SwPcZ7jsymiJTd/wB1hqFKmg9p/Rre3iZ4ZsxPTV6VK37yrTp/53VfnPYtrY70tQU6Wahm3QNCSTvOezgOwTHMqouL5B1cbVxFYAeux3QOCLrbsA1PdOhwtKjRTI3IzvxJ0Ld/w4TLwmFGFpNUqEKSLFm0Rfjcm2QzynJbb6bOABhrhFF2dl67Z2yvkoyvzmUU2Nmt03201LC76FqbVKoUb4Adl3SWZF4AWUX/AIp5q2OYgs5JJ4sSWPeTnJNr7S9M4d2LEgZk3Pd2Z8JlVat51QhSMpMNq5OsjLQYppRNhSSio14D3nkJGq851vQvo81TEJVqru0aR9J1uLLmgt2tY27JMpJIpKzO2tsp8M4U5OUUvbUMfWUHkDl22i2LsOri2IplVVfXqOch4DNjOh+0SxrK66FSD3mxE5PZm3XoBkHqsbtzJAsM+UzTbja7LdJ7INoYamrkI7OBlvFd0G3EC5Nu+CiKFyN2vyMYrfPUfWDNSAzmbxiYgZHUeArI2N2kdUQ6I1MZpRJFTMnw9XdaClLPLyiKwYI7DC1RUpZSLbJtTUecydh47cax00M0duHITmcalR0XcTMpVN11Pge4y9g0zepwQEj8xyX43mZVmmj2woHF39wz+QlyRKIcHb7zSGtmHuB+Yke1a287nwHhCwZtiFPIM3khMrVgTkMyTpzJMEti8NHZ9G2GB5lj4Xle1zNLCpakEORAsZEMIF7ZHLbKrSKu8e2PJ7jlFDkFFToJgC+LDAFjTUsgHGq/7On5Fmb/AAT2rZez1wyEZNU3d5yO7Qcl4DnrOA+x+gB95cW3waarfQXFTPt1OU7fF7UpYdCGe7Mbm5BdiRa55ZaCTkdyElSoxdpbXWrRarUYbq3JA/Dbgo9o6Xnm20ekDVFKKoVCc+LEA3AJ4DTLsnaY3ZlOorhPVJuyAkZzl8XsmkhsyVrD2WQ/GGPj6OV+HOhbxrTdobJFX91Tq2GrMV3R3nISN9iop69ZAeS3a3jpOjmjPizGJm7guheIdRUqIaNP2qgsx7k187Tr+g+w6CfttxmOqVXWwH92Dqf4gPGdHtJhUChh1blt3nwG9z4m0xnm8RSh9nLdH+idL1yDuj8beu9td3gq8yO65mltDaqIu9YJSpjqqOJ4DvM061Wwz9ndHYOzlwE836W7R3qm4D1Rw7ecyinORo/xRsU1bGYd2b1iCy9hFzOHqjOdp0VxoVlTha30nOdI8B6LEOvC917jmPj7pvj1Jozn1ZUpvkB+rx2WQoc5KSJtRFkZaQVXk1s5DWWMlklIdWBxhI3UgiAElBrMJp4qkjC4yb498yRLlMkyZL0qL8Ig1jyPAzQxmMDog4gG/ut85BiaY04jj8pSLERVex3RO7ZToXwV6CqNV95F7jxv7pzNOtmL8wfIzr8FiAQCOMzyWi4bMKiLekblTCjvdh8gZLsnD71TfOiafm/lGegSWpjVqwTyDW+J8ptLhhTXdGQA8++KUtDSDcAyF0jFoRa4mRoVPu3fFLN4oxF/7JvXrf8At/CpJdtf2l/zD4RRQfzZI2D/AH3+JviZW6T8f1wjxRL5DfQGF/sDf3jf7ZyFHXxjxTWHpMj2ev6w/Kv+2V8Vw7l+EUU5S0Vsd6ngZ5VtT983fHim+DtkZOjW2L66d4h9Of7QPyD5xRTRfMT+JzSayWKKbmKCWV3084ooANS0PdGiigAaS7h+HfFFJkVEOr6xlKrqY8UIjkXMDpGxUaKS+xrotbF9cf3if850uN08YophP5GseiiI9Pj3xRRDFFFFA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http://2.bp.blogspot.com/_PGD1du5dtr8/THKYJUr8LUI/AAAAAAAAAGo/j3AQsHBm8q0/s1600/WAKE+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72400" cy="777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freeze_004a/4_health_medicine_001/9842373.thm.gif?foamaftershav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g;base64,/9j/4AAQSkZJRgABAQAAAQABAAD/2wBDAAkGBwgHBgkIBwgKCgkLDRYPDQwMDRsUFRAWIB0iIiAdHx8kKDQsJCYxJx8fLT0tMTU3Ojo6Iys/RD84QzQ5Ojf/2wBDAQoKCg0MDRoPDxo3JR8lNzc3Nzc3Nzc3Nzc3Nzc3Nzc3Nzc3Nzc3Nzc3Nzc3Nzc3Nzc3Nzc3Nzc3Nzc3Nzc3Nzf/wAARCAC7AQ4DASIAAhEBAxEB/8QAHAABAQACAwEBAAAAAAAAAAAAAAEEBQMGBwII/8QAPRAAAgIBAgQDBQUGBQQDAAAAAAECAwQFEQYSITFBUWETIjJxgQcUUpGhFSRCYoKxI0NyksFTVKLD0eLw/8QAGwEBAAIDAQEAAAAAAAAAAAAAAAQFAQIDBwb/xAAsEQEAAQMCAwYGAwAAAAAAAAAAAQIDBBEhBRIxBhNBUWGxIjJxgZHRFFLB/9oADAMBAAIRAxEAPwD3EAAAAAAAAAAAAAAAAAAAAAAAAAAAAAAAAAAAAAAAAAAAAAAAAAAAAAAAEKAAAAAAAAAAAAAAAAAAAAAAAAAAAAAAAAAAAAAAAAAAAAE3W+2/Uph5k/ZZWHY+0pup/wBUW1+sUvqZYFAAAEUouTimm13W/Y4czLx8HFtysy6uiiqLlZZZJRjFebYHMYGp63pekpPU9RxcTdbpX3Rg38k3uzzHir7T8vMlLG4aTxsfs822H+JP/RF/CvWXX0Xc87vsgrZ5OVbzXWPed9095zfrJ9WRbmXRROlO8r7C7P5GRT3l2eSn16/j9vdrftI4Rqez1iEvWumya/NRaNro3E2ia500nVMXKmlu64WLnXzi+q/I/PmPi5uVDnxcDPvhtvz1Yls1+aiYtrpWRGFy9nkQe8VNOFkX6b7NHP8Al1xvVROiXV2fxq/hs5NM1eW3+S/UaZTxDhX7RNV0W6ujV7bNR03dKU5+9fSvNPvNLxT6+T8D2nEyqMzFqycW2F1FsVOuyD3Uovs0yVbu03I1pUOZhX8O53d6NPafo5gAdEQAAAAAAAAAAAAAAAAAAAEKAAJKSim5NJLu2wKCFA1+uxm9KvsqW9tKV8F5yg1JL68u31M2qyF1ULa5KUJxUoteKfY+n1XU4cHGjhYdOLXJyhTBQi5d9l0QHOGDA1mN12NHEx+ZSyZezlZH/Lh/FLfweyaXq0BwaJPmx8vUbZJQyr5XRbeyVSSjB/Jxgpf1HjHG/Fd3FOoy9nOUdJon+7U9lZt/my82/BeC9Wz2DizQ79Z4bv0nT8tYPtIqHMq+aLgu8Gk1smls9vDc8L1jRNX0XOrwM/Asjk3T9njKv3oZEt9koS8d+nR7NeKIuV3nLpRHVfcAjDi9NzJqiJp6RPv9vBdC0XUOIdSWn6XCLs5ee26z4KIb/FLz38F3fyTa9n4W4F0fh6ELI0xy8/b3szIinPf+VdoL0X13MrgvhyjhrRasSKjLKmlPKuXe2zbq/kuyXgkb83sWKbVPqj8U4rdzrk76UeEfv1QxNS0vA1Sh0alhY+XU/wCC+tTX6mYDuqXkPHH2c/svHnqXDULbMetOV2Bu5yjH8VTfV7fhe/p5Gi4F43u4X5qLarMzSLt5wqq2c6bH13hu9uWT7rwb389/XeMNF1DXtNjh6drNul7y3tnXXzO2O3w7pppfJnmuX9lOu4kP3DJ07LhFdIe9Q/p8S/VEW5bqpq57Ub+K+wsyxfsTj51fwx8s7zMffyd/+z7iTN4o03MzszEqxoQy5U0xrk5bxUY77t92m2t0l2O0nVeHlRwbwJhrV0sZ41O+RFNTbtk92lt8TcpbJLvujqOscS6tr9/3fmt07EfWWNj28tvK/G2yPZv8EPrJokxrpuo6+Wap5eng9RuzMaiXLfkU1yfhOai/1Pum6q+HPTZCyPbmhJNfoeMVaTpUZShDTsWTXxSlTGT39W022V6Vj02RyNNS0/MrfNVk4kVCUX6pdJLzT3TRlq9qB1ng3ieWtQtw9QrhRquNFO2uD9y2D6KyG/Xlb6Nd4vo/BvswAAAAAAAAAAAAAAAAA+ZwjOLhOKlGS2aa3TR9ADVLTb8FuWk3uMP+0vk5VfKL+KH03S/CZGn5/wB6c6raLcfJr256rF+sZLpJeq+uz6GaQDE1TU8PSsR5Wfcqqk1FdG3KT7Ril1lJ+CXVnXrtQ4h1WLeEqdGx38M761fkSXnybqEPk3J/I4MCS1rWMvWL/fpotni6fF9VCMHy2WL+aU1Jb/hjHze+6PjuMdobtq7NjG206z139Ei3aiY1lp1i8S17Sr4n9pJfw36fU4v58vK/1M3TOIsmrMq0/iHHqxsi6XLj5VDbx8iX4Vv1hP8Allvv4NmWY+fh4+fiW4uXUrabY8s4Px/+H4p+D6lZh9pMu1cjvp5qfHpr9m9VmmY2diPmUIyacopuL3W67PzNDwbmZd+DlYWoWO7J07JljSvl3ujyxnCb9XCcd/VM2OR9/wAiyVWPy4tSezvltOcv9Eey+cv9p6DbuU3KIrp6TuiTGjJtyqaZwrssSsn8MF1lL5JdTmMbDwqMOL9lFucvjtm+ac35yk+rMk3AAAAAwPNOOs23UuI1g1SSo0yEZPfqvvE1vu14uMGtvWx+RpoxVSdGN8be85y67N+MvNv/APdDnzVYtc12Ka9p+0Z7yfgnCDX5JpfQ4ulMVVSuayXXr+spMBZYqVGqqPPbLqot/wDlJ+C9Q7FjUp32Oc2/BdZPyiv+Pz8yxiqU9t52T6t+Mn/wv7DlhUpX3yjzJdZvtFeS9P7gceZbfhKvVcJNZuDvdUt/jSW8q35qSW3z2fgj1/Cya8zDoyqXvXdXGyDfk1uv7nkd9sVhW3STjBVSk1NbNLZ90elcHQnXwlokLU1OOn46kn5+zjuBuAAAAAAAAAAAAAAAAACOSit29l5sCnHfJ10WTit3GLa+iOCzU8CuXLZm40ZeTuin/c567K76+auSnB+K7MDqPB9ca+FdIUfHDqk35uUU2/zbNwabhNurR4afY/8AG06csOxeK9m9ov6w5ZL0kjl17Lupxlj4b/fMhqNKb5U+q3959E9t/n4Hk+TYrnMrtz15p9+qfExy6s/Ivrx6pW2vaMV12W7fgkl4vfoaSXEqlqH3fGxnfFxjJckmpRi1F88k1tGO0tur3bi0kfK0XLzM27Kyro0RsrjXywXNb05XvzrZRe8U0kns93v16ZmVjUaVouTHGhJKFWyc5ynJ7LZJyk22b0UY9GlM/FVP4hiZmWTwy3DiPiCnwk8a784OH/rOznWOFk7te4gyv4FbTjRfnyV8z/W1r6G+tzaKb1TfL2bltyymtoyfkn239O56PwyJjCtRV/WPZDr+aWSCAnNVBCgACAeUaxGVHFmvUbLmlfXfHfxjOqK3/OEl9DS2ftGVeYsJQk5zca7HJRlCUdk2911XR7eXkdo+0KVGNxfp1kIzd+Rg2RvUY7+5CcXB7ePWdi6bvr5Gj0udcsOHs7IzfWU9pJ7OTcnv5dWBhWalmUZU1dhSVTlGEJSW3hu5Smt4pd1t33NhVKjJSyYWq2tfBLf3Vt4rz+Z8bzy95rf7sl7sU9nd/wDX+/y78SU8nNjhU0yz89reGFR8Na8HNvpFfzS+iAyLMV6zkYujY75nnvlslF78lC2dk/8Ab7q9ZI9hhFQgoxSUUtkl4I69wfw1+xaJ5WbKu7VclL7xbDflhFdq4b/wrf5t7t+S7EBQCAUEKABCgAQAUAAAAANfPRNLttdt2Bj3Wt7ud1am/wA5bmwAHFRjY+OuWiiupeUIKP8AY5QAOqcQ4GXp2q/t3S8eeTCytVahiVLedkY/BbBeM47tNd5RfTrFI48fP0fiHDnTTkUZVc1tZTzbTj6Sj0lFr1SaZ2bUMn7piStUOeW6jCG+3NKTSivzaMXUeHtG1SftNR0vDybP+pbRFz/3bblHxLgdrMud7TVy1+cOtF2aY0dayMjN0GKlfOefgbqCb2+8V7/krf0l/qMTKy9S1yFmNiY0asafuylKXVL+aXVJ/wAsVJ+qMriHgfDoxFmaHTlRyKHGTxK8qXLkV8yc4e83ytxUkmnHvs3sZ+kZePn6XiZeFHlx7qozrjslyprs0uia7NeDRph8AsWau8vaVVfTSPx5lV2Z2hoNLwruFeJ8HKhkK6nWLni5kEuXe1qU67IpttvpNSbk3s106dPRraq765V3QjZXNbShNbpryaOj8b01XcMZ3tr/AGHs4q2Fqq9o4zjJSjsu+7aS3Wz69Gjt+jZc87SMLMtjCNmRj12yjXLminKKbSfiuvcvoiIjSHJgfsbIwbFZombOitPrh3720P0jv71f9L5V+Fm6W+3XuUhkCggFIAB0eNdWs8Sazl5EPaY9PLp9UJbcsuT3ptrvupyaT6dF083i6rwth3UzsdzhGEW3K2T5ox26/wCImpbbefMaxcVYPCWsZmga3GVThkWXQyotNWV2ydilJfFuubZtJ9Ys2v3qrjC2nT9Gutt072ieo5dO8K3Vyt+yjPbdylvFPl7LfdrdJhruF+FszX67MvPz8rH0lvbFVPLC3Kim/fcuVOMH05dkm118j0PR9G07RMX7tpeJVjVb7yUF1m/OUn1k/VtszK4QqrjXXGMYRSUYxWySXZI+gAKABCgCAAACgCAoAAAAAAAAAAADXSlHM1VVLrXhpTm/D2kl7q+kW3/VFmxPiuqFSl7OKjzScpbeLfdn2AOo52h5+kZlmboUbMvGyLp2ZGmudcNpT2bnVJpbPmW7jKWz5nts1s+3ADzi/D431rU68KeHXoekSf7xk15MLb5Q8Yxa35W+2+3Tvv4Pv+n4dGn4OPhYkOTHx6o1Vx3b5YxWyW79Ec4ApAUAQpAKQpAMbK03By7YXZWFjX2wW0J21Rk4/JtdDJSSWyWyXZAAAABQQAAUgAFIAKQAAABQAAAAAAAAAAAAAhQBCkKAIUgFAIBQAAIAAKQAAUAQAAAABQABAABQAAAAAAAAAAAAAhQBCkKABABQQAACgAQAUEAAAAACgQoIAAAFBABQAAAAAAAAAAAAAAAQFAEKCAAAABQAIUAQFAEBQAIUAQFIABQBACgfPNH8S77d/Eu68Gcfs4bPp3fXqfKprU+kfDzA5k0+xTjhCMZNpdX3OQAAAAAAAAAAABAUACACgEApAABSACgAAAQCgAACMoAEAFAAH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ecocausaeg.com/uploads/apagar-la-luz-t1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553200" cy="65532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6948.thm.jpg?000803_1078_9067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afeitarse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29698" name="Picture 7" descr="http://dir.coolclips.com/Household/Bathroom/Personal_Hygiene/Shaving/Misc_Shaving/cartoon_shave_CoolClips_cart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457200"/>
            <a:ext cx="7429500" cy="80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bañarse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0722" name="Picture 4" descr="http://images.clipartof.com/small/4378-Redneck-Cowboy-Bathing-With-Hat-And-Boots-O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4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ac</a:t>
            </a:r>
            <a:r>
              <a:rPr lang="es-ES" sz="7200" u="sng" dirty="0" smtClean="0"/>
              <a:t>o</a:t>
            </a:r>
            <a:r>
              <a:rPr lang="es-ES" sz="7200" dirty="0" smtClean="0"/>
              <a:t>starse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45058" name="AutoShape 2" descr="data:image/jpg;base64,/9j/4AAQSkZJRgABAQAAAQABAAD/2wCEAAkGBhQSERUUExQWFBQVGBkXGBgXGBgdHRoYGhwYFhgbGxgeICYfHBkjHBgaIC8hIycpLCwtHR8xNTAqNSYrLCkBCQoKDgwNGA8PGDAkHyEqNCkrLywtKikpKSksLCopLDQpLCk0KTUpKSw1LCkpLCwsLCwsKTQsKSksKSwpLCkpLP/AABEIALsBDgMBIgACEQEDEQH/xAAcAAACAgMBAQAAAAAAAAAAAAAABgUHAwQIAgH/xABXEAACAQMCAwQHAgUOCQsFAAABAgMABBESIQUGMQcTQVEUIjJhcYGRI0IzUqGxwRUkU1RicnOCg5Kzw9LwFhc0RJOywtPxJUNjZHSElKO00dQINVWi4v/EABcBAQEBAQAAAAAAAAAAAAAAAAABAgP/xAAeEQEBAQABBAMAAAAAAAAAAAAAARECIUFRYQMSMf/aAAwDAQACEQMRAD8AvBmwMnwrDY3gliSRchZFVwD1wwDDI88GsfFpNMEpHURufopNavKzZsrY/wDQQ/0a0ErRUdwPipuEdiunRNNFjOciKR4g3z05x4Zr1x+6aK1nkU6WSKRgcA4KozA4OxwR0NBv0pc5do0XDpEjkhmlLqXBj0YGDjB1MN6ZrK57yNH8HVW+oB/TVO9tlzqlgYAaQHQHfJPqsSdsacMCME5znYEZYzeUk2pjhHate30pitLBM9dUkx0ou+7kJ4nwHv69a1eO9rt1azPD3dtMyeq5QyhUkB9Zcnd8dCRjfI8N5bsPiX0GRhjU07BvPZI8A/Un50kc78gXq30zRW7zRzSNIjxgEDvGLlX/ABSCTudsY38KuH2mbEvD25XP3rSIn9zKw/Opph5I7T5b+7EDW6RL3bvqDljlSoAxpH41VLxvgzWs5ifZwqswyCVLDOkkbZxg499MvY02eKH3Qy/njpiXnOns/wDajzpcWCwC37vMpfJkVmxo7vAABHXUaQI+1/iKkkvA4JzpMRwvhhSrA48fWyd+tMHbwf8AI/jN/U1VDucbe789MW8pJb4PcnbPxDOwth/Jyfn11mPbbekYEVsD01Yk+unV+TNV5qJ9x6YG5zgfnNEbHBq4xPlluSL+5E5xaay767dS3eugKoRkAKR6oySd8be6nQGqt7NOCSycLBRlR2lcamBOEJVWZR0LAasA7E9dsg2C3EdNykGn1e5eQsT00NGgH0Ykk+QrLpxuzUjWtbcRSRnRTkpjPwbIB+BKsP4p8ME7HUeYNLXDwV4rMnRfRYSADt+FnAwPDA2xQbPDblzxC7QuSipbFUJ2UsJtRA8M4H0qdpb4QwPE77H7HaD/ANR9aZKE3uKKKKKKKKKAooooCiiigKKKKAooooCiivhNBpccYC2nJ6d1Jn+aa0eUodNtGAR6sUStvn1hGmem3Qrv5Y8MV953Unh14B1NvKB8dBqVtoNC43Pick9aBf5SJ7qYD9uXh8fC5k2+dSXH4WeynX7zQSL8yjD3+daPJDAwzMCCDd3hBHQg3Ep2PlTA42NBHcJiD2cQ2IaFBuMjdB1HiPdVWdsfD2jW0DHUft9ySc/giSdgNRyScD6DCrYHI3FAbKyQkljbREnwz3atjPi2nfboMZxkZ1ed/RkubOW87v0cCeM96AVDuqMmQQR0jYfOiZL0U7yhz3JwyRigV43x3kRbGSOjK2+HGSPEEdegIeb7/wCoCDuvsbeTviOkpQRqfMsrFmA8gBn3VORczcAT2WsV/exJ+hayf4f8FUbSwfxYW/QlF/FGz8QMsjySSB5JGJZsjdjudvLfYeApz7H5AOJjJH4GXf5x+NPh7UODg7OP4ttKfzR1JcE56sLyQxQFncKXwYJBsCAd2UDxFAn9ujhvRNJzvN03/YvKquFlIxwqO3nhGP6K6C5l55t+HhO9im+0LaRHGN9OM5yR+MPrUD/jzs/CC7P8nH/vKCoY+AzsMrDMfAYic5O/Q4/vmtuHli7Owtrn/Qy/D8WrLm7eLceza3J+Pdj/AGjWue3pP2jN/pI6Bt7MIivDIVIwwMoIIwQRLIDkHfNfOY1/XiEhmX0aXKLglvtYdsHr1G2fDfIyDHcicwSTxrIqrHE884KNktl3WUYYbZUM4xg567AE1O8Vx+qFoCAQ0d0DnyxDsfdQZeWOId6smDqVXwGBJG6q2FON1AIAbJ1bnoRWCFf+VpT4ehw/009T0UKqMKAo32AwN9zt8aWLGYrxQq2C0kEhztt3ckS423xiQYz4AfeL0GbgdqY765y2rvIoGGwGytOnh59R7jjwFMlQEc5/VR08DaI3zEsgH5zU/QFFFFAUUUUBRRRQFFFFAUUUUBRRRQFFFFBCc5XRjs3IGctEhz5SSxxn8jGtzjRPdEDPrbHGehB22BOTsNvP5HT5sZTDGjjIkuLdP/ORv9k1J3EYliZQ2A6kal8M7ZFBB8gsDbSEdDc3RHToZ5COm30pjYbVBcnwLHBIBsvpN1gDwHfygAVPUCl2fQkWlsMH1IQhOEwCmEK+J3Kk7eWW3IUQXbqf1nB/D/1UtM/Izn0EEbkSXOB0zi4mwM/kqve12RnhidiCTKAceGEk2Gd1Ub4GATuTvgIFXk+Xvr1q8K8YzR40GwjU+djO/Em36Qv/AKyUhRCrC7El/X0v8AfyulBK9u/S0+M35oqqhm2P9/OrV7ejtZ/Gb+pqp8+/+/8Ac0DBxOwROHWzCdHaSWZgirIDjTCjDLKN0ZcE9DqGM71CLXl7liiqWyqFtI8tWksR8SB9K+xdM5oLn7H7HXZ6z0WaTAHifUO/uGOnjgfiimDidwDxSzUZ9WO5yfDJWHb44wfmKiOxZweHsPETPn5hDUtxGDTxSzwOqXZ8PKE7fX8uaBoqAvQsfELZm9qVJ4lwOg0wynPmfsjv8B8c9vxBzcEYypJQAHIGjVk7bZJI69Bt1xqx8cgHpNlITgrLIg9+uCX+zQaltOG4xJj7toqk7de+fP06fXypnpdgsdHE2cnJlgbA3OBG6Hr8ZDt0FMVAUUUUBRRRQFFFFAUUUUBRRRQFFFFAUUUUENzHGGa1DEj9co23miSSeR29Xf3Z6dal4xsPh/frUXxe3DXFpn7skjf+TIn+141LGgXeCyEQSYBbNxdgAA+138uNx0G3XYe/pmdtkIRQcZAAOOmcb491aHLwBhyMEd7OwI36zS7g/A9ffUpQLvIH+RL/AAtz/wCpmpd7aLJBw8MBgidG28SVZTn5GpflfiAgte7xrkSa5DKCNvt5WOT0GxGPn0AZli+16UycJ1qDjvIidugyRv5b+dBRea8ivRFfQOlBkjqxuw8fryf+AH+utV0gB91WN2Hn9eT/AMCP9daDf7e+ln8Zv6mqlLf3+eatvt56Wnxm/qqqQjbOf79aD4enx/RWRRmvLAfA16WguLsSuwIJk3OqfA932Snf46TTvxO2Bu7STxXvk/noGP8ARiq77GxKVIRFMYuC0rMT6qiFQoUeLF9J32AGeuKsnibgT2ufGR1Hx7qRsfRTQbyWwDF/vHA8NgPAfPf/AIDCxzLOzXNqM6UjuUOMbsxV06+AGvp13B6MCGyl7nDh2uONwcFJ7Unpuq3ETH9P9yaDLeS44lbL+Nb3Of4r2uP9Y1OUu8UnVeJ2eT6zRXMYHlq7qQEnw2gbHng46GmKgKKKKAooooCiiigKKKKAooooCiiigKKKKCD4izfqhaKD6vd3LEe8dwqn/wDdvrUvcNhTiojikqi6jySMQT7jqAz24yPftU1jagi+WFItwG3IebO5O/eyZ3O5+e9SppQjlbuBokwDJcsoHXHfyAN13ADDAOwJzuQMNHD5dUSHOdsZBJBI2JBO5G3WgXOWbMN6QG1A+nXDbZ6BgQCR0B2PyGN8Y8dp0AHCbhUAUAR4AGAAJY+g+FSXLzjvr5PFbkE/x4YHH5GqJ7UYnksZ0UezGZSSPV0xkOf4x04Hlnp4gOfmGOu1Y1lUb6l+oroyDkKAbi3sR/3Mf7yttOUIgfwdsP3ttGPz5oOa47lfxl+oqyOw6YemT+sD9iPH92tWh/guv4yfKCD+zWxHwPG2sfKKIf7NBXHbxIMWm/jN/VeVVSBnx/Ia6jThZHSVx+9WIfmSvh4Y37PN9Y/7FBzAIyxwAzH3Kx/R7qzwcInPSC4PwglP5lrpteHHxllP8YD8yivLcIU9Xm+U0o/MwoEbsTt3jt7hJEaNhKDpdWVt41wdLAHBx1+NS/G7z/lGxjJYsJmb2cBVaC5CjV4k6CcZ8MnbTjY4SyxcSuo8tgxWpGpnc5PpIJJYkgYVRucZwOp3z8e4QjXdlcYPeRysmcnGhopsgjp1xv8AGgycdnKyod9K4cY23DDO+RuR6u+BhmycFiPvOczLYzOgy6KHXbxRlfp8qlbiyVyhYZ0NqHlnBHT51E863pjs5sDJaKQdNgNDEk/mA8yPfQanHLY/qhYyfd7yUHbG5glC753Jxjp4LjG+popZ5jlLpYyDZfSoHY52AYMBv5FnUfMUzCgKKKguaedbbh6Bp39Y+xGu7v4eqvl7zge+gnaKpXifbfdOT6PDDEh6d6Wd/iQpCj4b/Go637YOJA5L27gfdMTDPzDZoL7oqpeG9upx+uLTyy0MgPxOhgCP5xp/5a5ytb9cwSZYDLRsNLr8UO+N+oyPfQTdFFFAUUUUBRRVH8287Xr3UyrO8EcUroqRYXZGK6nbqxOMkZwPLzC8KKTuy/j891ayG5cO8cpjDBQpK6I3GoDbVlyNgPCnGgTeLWnecXjAO62pJw2CPtRv0J+fgQD1xTjSzHxSOLitwksixmS3tu7DkLr0tcl9OfaK6lyB0yKycW5rhIMVu/pE/wCxQEO3wZgdMYP4zlaDxyzZrPZQkk4zIdtsgySZHuBB8MH30yIgAAAwBsB7qVeRL0RWQhlASS2doZVBDaWB7zYjquh1bPkfA7U1I4IBG4O4oILhDhb6+QDr6PMT73jMWPgBbqfma2ubLUyWNzGOrwSr9UIpc41dp+qZh1gGW3QED9kjkaRM7e2EJZV6+IBwKbnhMkBVsgumlthkFlwdgSPHzPxNBC8I41dyQQuLVW1xI2ozqM5UHONBxnNbyXl2f82iHxuD+iI1g5Fue84datt+CVdvJRoB+YUGp2giBc3v7Xt//Eyf/Hr76Te/sFv/AOIk/wDj1LVhvLxIkaSV1jRRlmYgADzJOwoI7v739ith/LSn+pFeS18fC1X5yn9AqB5g7Q5I7Z7i2tmaJcAS3BMKuWIA7uMjvH65yQox0JxVYX3aZxKbObgRAkbQoq4+DNlvy0F1tHf+D2o/k5j/AFgrxov/ABnsx/IS/wC/FVTyPfrNPI3E7t+4EQIE9yyKzOylCBqUH1Vbb3imCe/5biyVS1dwDgLGz6jjpq0kZPmTQTlm10vEplOmV3S01vGpjVIwbkklWdiemNjuSBjGTTJxlMvan8WfP1imX9Nc5Hle7jxi0uhjfKRy7HzDAfMGmrke4u5LuKG4u7qFMOyd43R1GBjvlIJ9foc9aC6+JcSEKg9WOcD4bknqcAe47kAZJArQ5msu/tTpGcjIGAchhggZ2BIOMnbBOdicq/OElzZ2xluJI7yIFVyqm3n9Y6R9opZGGWJI0KPEVp8K59YW8aQ+hZZSQizzySLtkhoYrdmXT0JOxPUktkhM808SSPhcJYjpayDfYrHJBId/fgADqSR7yHaqdkksxaxQ3PFZu7EaREC10AhVwUD9xrU4yPWJbBb8Y5e7HtL4bKQqXkIPQByU+GNYWg98+83rw+1Mgw0znRCh6F8Zycb6FG5+Q6kVznd3MkkjyyMXkc5d23JP6APAdAMCmvtR436TxF8HKQgRJjp4M7DfxY4+CrSku3x/RQedPxJ3293U/wDvVi8tdkc9xbB5GFuzuuA6ksIhq1HTkYZiRgHyyajey3ltbq/HeANHCveMCAQTkBAfdkk9D7OPGrt5h46tpGsrqTEHVZWGT3aNkByBuQH0A46Ak+FBXMHZWpvGYyL6JEoDl2PeMyqMll0qqDOfEjC5+9siTr6zXls7rGlxoiYH7QagzocjzVT6vvxvvXRlnfRzprjYSIdgw3U/A9CPhS7x7k6AmCVT6PFbzekOkUY0u3qDUwA2wF3YDYFvjQL3InFn4irxzXd2lxFgsFaFAyk4DKBFtg7FfDbzptPB7uLeG8Mo/Y7mNGB9wkjCOufMh/hVTcuyzWHGYxMArySaHCnIKzkacYOMaije7Huq6be4eYalOiI+yces48GGdlU+8EkeVBGrzvBHlLxks5l6pM6gMPxopDgSIfMbjoQp2o/xhcOxn023x594uPrmmDTX3FBHcN5itrj8BcQze6ORWP0BzVFcefF7dZBx38/T+EcVe3E+AW9x+GhjkI2BZQWH71vaU/AiqR5wto0upGiLNFJl1ySTs8kTEHqyl42IJzkH30D72MHNrcHzuSf/ACoqsGq97F1xa3A/6wf6KGrCoNa/4bFOmiaNJUyDpkRWGR0OGBGayW1okahI0VEGwVQFA+AGwrLRQQPGeSre4kMx7yGcrp76B2jfA6Zxs2PDUDjbyFYLXkcKNLXd66n7pn0fIGJUYDG2AaZaKCHl5StWgEHdBYw4kGgsrCQdJBIpDiT93nPvrXHI1qfwgmmHXE9xcSrtjqjuVI28RTBRmg+KoAAAwBsAK+18LVqcQ4vDAmuaWONPxnZQPlk7n3Cg98S4ikETzSnSkalmPuHu8T7qSuGXkNxEeKcQ9SJWJt43YlI0QlUcxg6XuGbVvgkeqF8yt9o3Oi36dzYuZIYgZrh1DBTpxoGT1UHLHbGQvUg4Q77jc06xo7EpCqpFEudKhRpyBuWc+LHJ3wMDagsp+NDj9wLXQ8NrHqmLhwJH0+ovq4IVcvnfJyB0ps4V2acPg3FusjfjS5kOR09rIHyAquOzjmq14d6Q11IVkcoioqMzYXUWPqg4BLAbnqKYL/txj/ze1lk98rLGPyajj5CgR+0+5D8TmAACxBIlGBgYRSceW7Hal+zhMjpGMBpGVB5AuwQZ+ZqyeEdmC8RjF5LO8TXLSSskarhSzsSAzZ2+VYOduTYuE28U9tLKZxOuhpCjY9VycAIB4A70FyVUPbzcqWtYupAkcjwwTGFPxyDSPdc98Rm9q9nA/wCjKx/lQA/lpq7NeBpxM3IvnmuCiRBGeaQsgZpCwVs5AJRfpQJfA7siWGOSWX0YzR64u8fRp1qW9TOM43yKtrinKicJkHEbUt3UeRcQ7EtE+Ae7Ykbq2lsMfDr4E432U2FtZ3MkaSa0hkdWaVzhkUuuATjqo8Kq6Tne/ZGja7kkjYFWWQRsCpGkgkrnx89jvQN/PfaXa8QthBEkysXRhJKAiIRsS2CzEYY9B78nGDIcb7OI+HQC8jkeR7ZopWQqmlsPGJMeIGnOAT86XeWeyyW7ijnDx9y6k+22rI1Lpxp66hg748QTUG/aFftbyQvP3sUqkN3qqzYYYIVgAR+XFBEX90sk0rquhJJHcKQPVDMWA22yAQNtq8m2b1TgHV0AIJO/l1G+evlT7e9i12JPsWieJhkM0hB6Z6aPP47Uy8tyPaxvZ3Vl6THbMFM0SxykK4Eikwkd4ygMwDKGJx0zmgiewph39ypHrd1Gffp1N4eVWxZXbO8ysFHduFXHUqURst7yS3yAqH5Ca2ezjlto4k1KFkMcapl09V9QABzkHr7qk72wfvRLCQr6dLas6XUHIVgBnIyxDA7ZOxBoNuCZiWDIVwdjnIYHoQeufMEbHzGCY/g93canjuISCrvplVkKOmomM4zrVtJAIK9R1NaN9zDOsyQxxwySsGJjWUnCjSpd30gRoGbHssx6AdSITinCruG3eV5boz6QWeGYum+O8VbcgKigEhWVGZcBiSQchD8W5dPEOOP3aqIrcRd85yyl1AcJjIGojClQdgCT13so8JU+0XY+Zdh9ApAHyFa1pfWlvBFolhjhfaM94uHJ8mJ9didyckk5JyalgaDHBAEUKM4HmSx+pJNZKKUude0COxUqo7yYkLgAlIyRkGVh029bQPWYdB40G1zhxZ1VLWAj0q6JRP8Ao0xmWY+5FzjzYqN96rbtIgSO9ihj2WK1ihwN9IBl0g+/SV+tOvIPCy8s9/JI07TYjilYacxL7Rjj+5Ez50g76VBydRJrfna+M3Ebpl6K/dZxj8GAh/KrDPwoH3sXbNrcHzuD9O6iqwqr3sV/ySf/ALQf6KKrCoCiiigKr3mjtdjhlNvax+kzAlSS2mNW8tW5cjxwMeGeuJjm/ijvJHw+3YrNcDMrr1hths7+523Rfec+Fe15eseF28k0dvGgiQuWxlzpBIHeNls52G/jQV9wztJkmlkPEL70KNMBY7aIlnY7H1ikjaRjfGDuN9q9cf44l1F3fCp+IXU+oGQiS4XRGMj2SEU6mIHTzPhVe3F600jMxDSOxdjnxOWbr4foq2Ox+WC3tZJJZokeaTozoDoQaV2JzjUX6/poK+n5Nv8AuHknjuFjjBYiaQ4x1b1S3/Gpvl/jvBIbaNJrNppgPXZoFY6up0szewDsAMdM43NN3axzCktmILaQTPI4Z1hJkIiT1iSEzga9A365qpLLgtxI2lLe4Y58IZNvP7tBYk/H7biKDh3Dbf0Xv21SOYljUKmZT6qHJJKgb7bkeNM/LfZJaWxDyA3Mo6NIBpB/cxjb35bUarbg3EZODXchkgaScxaUUuqqBIVbLnc/dxgeR881lve1riUnSSKAeUcQY/WQtn6UEDzNeGW9uXAGDLJjB20qWUY92FzWjk7nfA/R/wAKunl7sssHtoZJImkd4kZiZJRuygk4VgB1o5p5PsrHh91JDbqG7sqCWdiNZC5BZjjBbPyoGvlm3MdlbI2zLDEp+IRQfy5pC7cXDw26qQWV3cjIyFCHLEeXvqoTCHOXyx/dEn89PfYvbKvEThQPsJPD91EP0mgrwTLnGQT4Y8c1Y3Z9znb8LSYXKyiaRo8IkZJ0BcgnJAHtnbOd+lXb3C51aRq88DP1rnDtBmLcTuiTnEpHyUAAfIDFA8ca7aoZopYVtJmWRHjyzIuzqVOwJPjS7w/shvZoo5Y2gCSxpIC7vn11DdAmB186TY66V5KkDcPtMeEES/NVCn8ooKxg5juuARGzkhjnkk+2jZZCEQN6rBhpDEhkJx456io7hPZ2t1YJdRSKpXvzOpB6rkqExsMKFOD5/Rs7ceHZggnHWOQofhIM/njH199euxO7D2s8JwdEgbGPuyKBv5glG+lAo8O7Zb2OFI1htiEVVDMZM6VAUZGrqcdanOQ+0KS64oDOkcbTQ9z9nnBMZaWPOok5w0g265HlVV914Hbr18+hra4bfNDNHMu7ROsnxKENjruDjFBfPNVlJZ67+zUaxg3MW+maMe0+B0mRdww3IBBDerjW4hzEt16NGXCwT95I7wuziSKPu1Ca1AZA0kyagQNlKkjVTlbzB0Vh0YBh8CMiq+t+ThDcSizCRXdsTLAWB7uWCfUdEijyYPHrX1gFjySPVoJblHk21S1ikjUrLJFETKpw4IXIwwwNix8PW+9qqe9JmjYKyGZSqgOgUHXkhtalhgY0kEbbN09UHQ5SvYZ1Z1i7idGKTwnrHKcMwPgQfaDgYYHPiaYaCIj5UtFlkm7iPvJfbJGc+eFOVXJ3OAMnc5rV5OwFuNGRbC4b0f8AF7sLGG0Z/wCb77vdPhj2fV0195tZH9Ggcau+nTK7Y0RAzOWB6phAD++FLv8AhPb8SuXtElVLOFC0mCF9IC4BRT4WyjdiMawQB6mdQSd1xue/SZeHuEiQMnpOx1yj7kAO2B0MrbbjTnchO5RQ8Qt0sJLYqIZ+8uJjnfGTu2dRuXbKNnoupvECtnlfht2t3c/qdKhspm/DMuUQ/jQr0kdBqXbKH1cnbTVk8H4PHbRCOPJ3LM7HLyOfad26s7Hcn9FB6vrpLa3d8YSJCQoHgo2VQPgAAPcK5zg1MWZ863JJJ33YksT5nr199XlxW89IuVgTeK2ZZrhwdtafaQw+9tQWRh4BVB9sVRkDa9RyfE7fEn9NBa/Ysf1rOP8ArB+ndxf+xqwqrLsTc6Lofd1oR8wwP+qKs2gKieZeYFtIdZBeRyEhiX2pZW9lF/OT4AE+FSc0wRSzEKqgkk7AAbkk+QFUVxftMmlv+/gijbGYbbvNfqK50mQKD+Ek9XcjZQB55Bf49ez+lzu1w/fayryQs6AkYDIuDnulZdK+YUHxqY7PeFy316iTTTzQRjvZUklkZG040KyklTliDg+APlU8nYTNq3vE07HPdEt7/vgZ9/5BUJwLnQcKmuY7eBbhWkK94XKeqhIUBcNtnUc53yKC4OJWNrZwTXC28CGKN3ysSDOATjKrnfpXN8iByWcKzk5YkDck5P56shufbnjI9AWBIDP1k7wsAsYMrAgKD6xQL8CQeta9v2IXmoa5rcLncqZScb9AVAz86CQ7C+FqHuZgoGAkQIGOpLv7vBPpVuGud+Hc93XDlltbYwlBNIe9ZWYtghAVGoKAQgO+etbMvavxNsfbRp71hXPz1ZFBG88X3e8RunP7KyDB2xHiMH5hAfmah41J9VQSzbAeZOwA+dW1wvsdtbi3hmkkuElljSSQK6Y7xlDOcFDjcnYHFafO/I1pw3h7vEJGmZ41WR5CSp1a8gDCg4UjIAO9BazzJGvrMqKNssQB9TSR2mcxwvYyQQzRSzStGgjR1Zzl1zhQc52qjWXvCWkLSE9S7MxPxJJzTJ2f2iHiVqNAH2mcY6FVZ1+hUGgjIeXrp90tblx5rDJj64pm5Wvf1HuxLfRyoHhcIqqGbdx1GfV/Bn8lXxiqQ7cP8ui/gF/pJaBtPbjYfi3P+h//AKqvDyTecQaS7t4g8U8srqWkRTjvHG4JyDtSv5V0L2ZQaOF246ZDN/Od2/TQVPB2RcSyAYolBIye+Gw8TgCpjgXa16FbJbeitK0OpC/eIinDMRjYnGD5Vc5rmPmmIJeXYGAqzyjfoPtGwM0D5ac2T8ad7WYRW1qEMsmjLykRsrAKTtnIGcIdgfOsHNHK4sbX0nh91dRqziOVdRViQWUavVUjSwIwR94nPmg2xlTE0QkXuyGWVQ2FbYD1um5OPfnHjVy80W7XUDW8RTXe3bYz0CW6hJHJGcDMAwfN1HjQHZny5bTcPiklgilkLS6mdFYn7R8ZznfGPyVOSdm3DT/mcI94XH5qrvgXO78JMtj6OblkmbDLKFByEGApUk7jPzqZk7ReLFC68LCpjILtJ0wWyfVG2B7s7YoHDkWQ+hJG3tW7Pbn+Rdohv4+qo38a8cwziC7s5yQFd2tX94mAaP4kSRKBk4AdvOlzsn5ne5lvBKqq7usxCAhQSoiYbkn/AJtT8Sxp84nw9Z4nifOlxjI2IPgynwYHBB8CBQRfHuBOzrc2pVLqMY9bOiZOvdS43xndW6odxkEgqtn2g8TkDovCSZY2Mbn0hAqvsRlSA2MEHIOCNwasioXjnCHLC5tsLcxjGCcLNHnJik925Kv1RjncFlYKt4jy9xq5naWaBiWAQrrhEXdhlcxaRIT3bFRq3y2ME42qbtOUZzJ3s/DIrmTAAe4vI8KFAVQsMdv3SgAbYB+NWHwbi6XMQkTI3KujbNG6nDo48GU7H6jIINb1AtSXPEyAI7ezjwPv3ErfIBYVrBc8I4pMhVr23t9XXuLdmYD3SSSYB9+jPwpsooFex5buYYe5iltUiOrOLeUsdXtMzm4JZznJZsknrVMXlosE88KAlIpJI1z19RmUH44FdHmueON/5bd+YuLj+kYD8pFA99i02Vuh0w8e2PDSwH5qsyqu7E23u8nxhP1Epq0c0FXdpHFL6RRYpEkjyr3ki25dmWNWGAwZQArtkZz90jxpJ4Hw70C/t5eIobeNS0g1rqyVB04C531lSPeKuHke2Zo5LyUYlvGEmCN0hG1vH8k3P7p269TV3a9f97xBkB2iRI8ZyMnMjEDwPrgH97QWHc9rfDu7Yx3Adwp0oEfUzY9VQCvUnAqnZeU+IblrK4LEkkiMkE+J2+deuTLMScQtEO2Zkbp4J9pj4HTj510nQUTyE68Nvu8v29FHcsAJVYFi5Xpt4aTmrLk7U+GhSRdxtgZwM5J8gMdTVXdqnERLxOUA6liVIxvkZA1Njy9ZiCPNaUu6ABOB9B8aDYXlu7IDC0uWDDUpWGRgQwBB1AEdDXqXgF0qM7208aqCSzxSKANtyxGPGuj+XYSlpbqeqwxA+HRFHSontMOOF3XvQD6stBqcO7TeGLFGhvIgVVVPtDcAD8Wl/tT5otbqxEdvcRTSd6jaEYFsAPk6evjVSxQ56gY+Aqc5OgxxC02/56PcD90KCEtLOSRtMSSSHphEZz9FFNnBeFzcOmt726jdIVl04K+uS0UhGEOD4b5xV/KtV921oTZQgDJNyvT+DmoMMvbna/dt7pvisY/26WeIo3MF2Wt19H7mFR9sfaGtiT6gOPapH9GYYJGAdt/LxP5KsHsalEdzOXIQd0u7EAH1s+NBisuw+6LDvZ4FTIyE7xiV8QCQuDjx3qFsO1C+ggS3hMASMaVYxsWxvuctpz8qv83SadWpdPnkY+vSuX7jhzLlhupJK43yoZk1bdFyMZNBJX3O/EJz697MvuiIiH1TB+pp85Idns4YolR7ueSd3uJUEhijD4eVid3kJIVQT6xyTspqtbThEj+wAw3yx9VF6j1pWxGh/fMNyBVwdkHChDFc6tPe96FJV1bKBFZMFSRgl3O3mfKgl5eBWUDItypnkcHElyO91FSPVUEaVY6shI1GwOBtWe45FtxlrUehTYKrJbhVwDuQY8GNlJAyCuTgbggEZ7jiMj3OiFgCiNqSUMocll9ZNstpA3YZX1wOpyN2z4aY2Z+8bDesybBNZADMAcsoOM6dWMknxNBTUHOUVm7KIJWuQWSeVXQSPIp0uTPIGYglcgIEAG29MPA+1S0zmWS4hGltcc471X2JHdyLkhvDDYBBxjOCIfg3KI4pLezoyD9cNoyG0lSWYNt5jHWs/wDiRuP2xB/Mf/3oIrsp4mI+Jrj1VmEkYB2wD9ogwNs5QD5mr5qno+zefh7xXRliYRTwliofIRpERyc7YCsST5Zq4aAooooF/jFk8Evpduhc4AuIV6zIOjIOhnQdM+0vqZ9krMcP4hHPEksTB43GpWHiPzg+BB3B2NbFJXMPCntZDPHcTwWbEtcJCIfsnbBM4Dxv9mcEuF6El/xqB1opdXluZgCvE7vB3BAsyMHcY/W/T319/wAGbj/8nd/zLP8A+PQMJrnni5BvLoqNWbibB8Md4zZyPl9atbj3Bp4LW4m/VG7cxwyuARbAalRip9WFTscHGfCqfsoNmOd8dc+eSdvj/fegduyPhyy+lq+tdJh/ByyxnOJepjZSfnVk2vAo421K0xOMetcXDjwPR5CM7dev1pB7GY9L3gzneH8ol8as+g5uXnriAGkXsoA2ACx+GwA9XYVYHLHJVpc2Md1f5aaYs7ytKyagWYIThgudAFNf+LThv7Sg/m1mt+z/AIehyLOAkDA1IGwPIas4HuFBW/P3B4eGpbScPdo2aRyJA/eEYQDALZGMMdqXF7Q+Jj/PZPnFAf8AYqc7YLCCG5hSGKKL7IswRFTOpiASABn2Dj50k20Gp1XAJZwuCcbkgYz4detBYvLPZwnErf0ueeVJp3kZjGIwD6xGdJU43B6Vn412RQW1rcTekTSd3DI6qwj9oKSN1UHG3Sm2Ps8RBphu72CME6Y458IuSScBlJ3JJ60XHZ+JEZHvr9kcFWUzqQykYIPqdCKCtYO2XiCjGm2bwGY3GPLYPWGTnm7vnit7qSMQSSxiQJHoyutc6nLHAHXIx08qe17ErEffuD7u9H9ipOy7KeHRsG7guRv9pJI67eaM2k/MUGqvCeBDwsCehLSRMdseLMT4Cl/tGFith+sWtgyyxljA8eoKNYByh1bFh9aslOX7YDAt4QB4CNMfTFeZeW7VsaraBsbDMUZx8Mig5tg4xcqMpd3C9ek79B4+1U9yrxR3v7YXdy8sWslhPKSgIjk3Oo4B3xn31eP+C9p+1bf/AEMf9mvp5YtP2rB/oo/7NBBS2HBT7QsD++aE+7xNVl2si1NxB6O1uYRDpHdtGQrB2yCFJxs6df0HF0ryrZjpa24/kY/7NbMXCoV9mKNfHZFH5hQcrmzi2OIvHxHXerY7N7+GeFBczIkNphI4nkVVeR2kkMrA41AAhVByAVc7nBD3e3cs87W1s3crEF7+bSGKlhqWKJT6veacMWYEKCnqtq9XZsuVLaM6u6V5CMNLL9pI3xkfLY93QeAAoI7hNib1PSZ/XR8tbwN+DSPpGzqNnkYDXk506sL0LMmpwvi/DZnuwkV2r4EsUGVGkZ06E0grozgEBicnIOchsn4jHaXvd26vKHRu9t7dQ3dyeqY5GGQsWtdYOcBiFPgSZJuZmUapbO6jXxbTHJj+LFI7/RTQL9h2wWkrKndXAmY4EfdZYt4qCDjOx8RS5zX2kXN4jW9nazRpIo1SujFijDVhVUEJqXxY5wdgOtTnM3BbOUJf2zD0iXMUOhgFknlBiRmHUPHlnJGGGgk+zU3xyz9DhS5iY5tI1Eg/ZbdBh1YDYuq5dTjIYEbB2yCh2W372aTLcW9yodkZCttO2cAhvZU4xt1xTuedoR1iu/8Awd1/u6nwa+0CTzVzGlzZzQxw3ZeRCFHolwMnqBkoAM4xkmpKLn23CjvxNbNjJWaCVcfBtOlvkaZKKBa/xh2fg0ze9bW6YfVYiK+ntCtB19IH/c7z/c0yUUC2ee4T7EN5J+9s7gf6yLWM85s+VTh185O2GijjB8NzJIBjfxpooxQKXI9pcQtLG1u1vabNAkksbvGT7ca92zDufFcnK7jpjDbRRQQ/OP8A9vu/+zzf0bVRFsTpXq2fL6Yz8/y1ffNUDPZXKIpZmglVVHUsUYAD3k1TtryHcMTqimXSSPYbyPTwxsN/jQNHY1jXe484f679FWdSF2X8Altmuu9jdA5jKlwBnHeasDP7ofWn2gKKKKDQvuA287BpoIZWA0hpI0Y4yTjLAnGSdveawrypZggi1twQcgiGPqOh9mpWigKKKKAooooCiiigKKKKAooooIWfhEsc0k1s6Zm0mSOUHSzKoRWV13Q6VVTsw9UYAOc6HG7niIt5WQW8ZVSRo72Z8feKgrH6wXJAw2SAMHNNNFBG8vwQLAgt2V4z62sHVrY7s7N952OSSdySc1scR4nFAhkmkWNB95yAM+AGepPgBua1Lnli3kcuY9Lt7Txs8bN++aMqW+ea+WPKtrC/eJCveeEj5dx4bO5LD5GghOFctR3NxPdS25jSXCxo+pXJHt3BXOYpXwgBGl8Ipbc4XcuOT3kBilvJ5LZtmiYRZZfFGmCCQoeh3yRsTuaZaKAFFFFAUUUUBRRRQFFFFAUUUUBRiiigKKKKD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://www.dn.anglican.org.nz/resources/liturgical/arts/clipart/bedtim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449905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Hair Brush - HARD - #2061">
            <a:hlinkClick r:id="rId2" tooltip="&quot; ... Hair Brush - HARD - #206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783">
            <a:off x="2030228" y="1302574"/>
            <a:ext cx="5159744" cy="29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4724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cepillo</a:t>
            </a:r>
            <a:endParaRPr lang="en-US"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Clip Art - Free Clip Art at">
            <a:hlinkClick r:id="rId2" tooltip="&quot; ... Clip Art - Free Clip Art at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839">
            <a:off x="326142" y="1439478"/>
            <a:ext cx="92403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levantarse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6866" name="Picture 2" descr="http://images.clipartof.com/small/439921-Royalty-Free-RF-Clip-Art-Illustration-Of-A-Cartoon-Man-Getting-Out-Of-Bed-In-The-Mo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9574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s_forlag/bathroom/7703777.thm.gif?harto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096">
            <a:off x="1408808" y="788978"/>
            <a:ext cx="5925027" cy="62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err="1" smtClean="0"/>
              <a:t>mauillarse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7170" name="Picture 2" descr="http://saludparamujeres.es/wp-content/uploads/2010/11/maquillaje-profesiona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21140" cy="5067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humpysclipart.com/images/illustrations/xsmall2/2740_picture_of_a_boy_in_pajamas_brushing_his_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914400"/>
            <a:ext cx="5486400" cy="100536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ponerse la ropa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43010" name="Picture 2" descr="http://www.free-dressupgames.net/games/product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70125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http://www.istockphoto.com/file_thumbview_approve/6801627/2/istockphoto_6801627-child-brushin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15000" cy="683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3.gstatic.com/images?q=tbn:ANd9GcSVNO1_dXFwXsKKD7MkBHS55wzqsq9dZRVeIwNHX09jDVNBYkGY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90663"/>
            <a:ext cx="5334000" cy="71486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o.pixmac.es/4/beautiful-woman-arreglarse-a-si-misma-la-aplicacion-de-esmalte-de-unas-adult-pixmac-foto-36922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15000" cy="74348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5541.thm.jpg?000803_1078_9089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953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apagar</a:t>
            </a:r>
            <a:r>
              <a:rPr lang="en-US" sz="7200" dirty="0" smtClean="0"/>
              <a:t> la </a:t>
            </a:r>
            <a:r>
              <a:rPr lang="en-US" sz="7200" dirty="0" err="1" smtClean="0"/>
              <a:t>luz</a:t>
            </a:r>
            <a:endParaRPr lang="en-US" sz="7200" dirty="0"/>
          </a:p>
        </p:txBody>
      </p:sp>
      <p:sp>
        <p:nvSpPr>
          <p:cNvPr id="31746" name="AutoShape 2" descr="data:image/jpg;base64,/9j/4AAQSkZJRgABAQAAAQABAAD/2wBDAAkGBwgHBgkIBwgKCgkLDRYPDQwMDRsUFRAWIB0iIiAdHx8kKDQsJCYxJx8fLT0tMTU3Ojo6Iys/RD84QzQ5Ojf/2wBDAQoKCg0MDRoPDxo3JR8lNzc3Nzc3Nzc3Nzc3Nzc3Nzc3Nzc3Nzc3Nzc3Nzc3Nzc3Nzc3Nzc3Nzc3Nzc3Nzc3Nzf/wAARCAC7AQ4DASIAAhEBAxEB/8QAHAABAQACAwEBAAAAAAAAAAAAAAEEBQMGBwII/8QAPRAAAgIBAgQDBQUGBQQDAAAAAAECAwQFEQYSITFBUWETIjJxgQcUUpGhFSRCYoKxI0NyksFTVKLD0eLw/8QAGwEBAAIDAQEAAAAAAAAAAAAAAAQFAQIDBwb/xAAsEQEAAQMCAwYGAwAAAAAAAAAAAQIDBBEhBRIxBhNBUWGxIjJxgZHRFFLB/9oADAMBAAIRAxEAPwD3EAAAAAAAAAAAAAAAAAAAAAAAAAAAAAAAAAAAAAAAAAAAAAAAAAAAAAAAEKAAAAAAAAAAAAAAAAAAAAAAAAAAAAAAAAAAAAAAAAAAAAE3W+2/Uph5k/ZZWHY+0pup/wBUW1+sUvqZYFAAAEUouTimm13W/Y4czLx8HFtysy6uiiqLlZZZJRjFebYHMYGp63pekpPU9RxcTdbpX3Rg38k3uzzHir7T8vMlLG4aTxsfs822H+JP/RF/CvWXX0Xc87vsgrZ5OVbzXWPed9095zfrJ9WRbmXRROlO8r7C7P5GRT3l2eSn16/j9vdrftI4Rqez1iEvWumya/NRaNro3E2ia500nVMXKmlu64WLnXzi+q/I/PmPi5uVDnxcDPvhtvz1Yls1+aiYtrpWRGFy9nkQe8VNOFkX6b7NHP8Al1xvVROiXV2fxq/hs5NM1eW3+S/UaZTxDhX7RNV0W6ujV7bNR03dKU5+9fSvNPvNLxT6+T8D2nEyqMzFqycW2F1FsVOuyD3Uovs0yVbu03I1pUOZhX8O53d6NPafo5gAdEQAAAAAAAAAAAAAAAAAAAEKAAJKSim5NJLu2wKCFA1+uxm9KvsqW9tKV8F5yg1JL68u31M2qyF1ULa5KUJxUoteKfY+n1XU4cHGjhYdOLXJyhTBQi5d9l0QHOGDA1mN12NHEx+ZSyZezlZH/Lh/FLfweyaXq0BwaJPmx8vUbZJQyr5XRbeyVSSjB/Jxgpf1HjHG/Fd3FOoy9nOUdJon+7U9lZt/my82/BeC9Wz2DizQ79Z4bv0nT8tYPtIqHMq+aLgu8Gk1smls9vDc8L1jRNX0XOrwM/Asjk3T9njKv3oZEt9koS8d+nR7NeKIuV3nLpRHVfcAjDi9NzJqiJp6RPv9vBdC0XUOIdSWn6XCLs5ee26z4KIb/FLz38F3fyTa9n4W4F0fh6ELI0xy8/b3szIinPf+VdoL0X13MrgvhyjhrRasSKjLKmlPKuXe2zbq/kuyXgkb83sWKbVPqj8U4rdzrk76UeEfv1QxNS0vA1Sh0alhY+XU/wCC+tTX6mYDuqXkPHH2c/svHnqXDULbMetOV2Bu5yjH8VTfV7fhe/p5Gi4F43u4X5qLarMzSLt5wqq2c6bH13hu9uWT7rwb389/XeMNF1DXtNjh6drNul7y3tnXXzO2O3w7pppfJnmuX9lOu4kP3DJ07LhFdIe9Q/p8S/VEW5bqpq57Ub+K+wsyxfsTj51fwx8s7zMffyd/+z7iTN4o03MzszEqxoQy5U0xrk5bxUY77t92m2t0l2O0nVeHlRwbwJhrV0sZ41O+RFNTbtk92lt8TcpbJLvujqOscS6tr9/3fmt07EfWWNj28tvK/G2yPZv8EPrJokxrpuo6+Wap5eng9RuzMaiXLfkU1yfhOai/1Pum6q+HPTZCyPbmhJNfoeMVaTpUZShDTsWTXxSlTGT39W022V6Vj02RyNNS0/MrfNVk4kVCUX6pdJLzT3TRlq9qB1ng3ieWtQtw9QrhRquNFO2uD9y2D6KyG/Xlb6Nd4vo/BvswAAAAAAAAAAAAAAAAA+ZwjOLhOKlGS2aa3TR9ADVLTb8FuWk3uMP+0vk5VfKL+KH03S/CZGn5/wB6c6raLcfJr256rF+sZLpJeq+uz6GaQDE1TU8PSsR5Wfcqqk1FdG3KT7Ril1lJ+CXVnXrtQ4h1WLeEqdGx38M761fkSXnybqEPk3J/I4MCS1rWMvWL/fpotni6fF9VCMHy2WL+aU1Jb/hjHze+6PjuMdobtq7NjG206z139Ei3aiY1lp1i8S17Sr4n9pJfw36fU4v58vK/1M3TOIsmrMq0/iHHqxsi6XLj5VDbx8iX4Vv1hP8Allvv4NmWY+fh4+fiW4uXUrabY8s4Px/+H4p+D6lZh9pMu1cjvp5qfHpr9m9VmmY2diPmUIyacopuL3W67PzNDwbmZd+DlYWoWO7J07JljSvl3ujyxnCb9XCcd/VM2OR9/wAiyVWPy4tSezvltOcv9Eey+cv9p6DbuU3KIrp6TuiTGjJtyqaZwrssSsn8MF1lL5JdTmMbDwqMOL9lFucvjtm+ac35yk+rMk3AAAAAwPNOOs23UuI1g1SSo0yEZPfqvvE1vu14uMGtvWx+RpoxVSdGN8be85y67N+MvNv/APdDnzVYtc12Ka9p+0Z7yfgnCDX5JpfQ4ulMVVSuayXXr+spMBZYqVGqqPPbLqot/wDlJ+C9Q7FjUp32Oc2/BdZPyiv+Pz8yxiqU9t52T6t+Mn/wv7DlhUpX3yjzJdZvtFeS9P7gceZbfhKvVcJNZuDvdUt/jSW8q35qSW3z2fgj1/Cya8zDoyqXvXdXGyDfk1uv7nkd9sVhW3STjBVSk1NbNLZ90elcHQnXwlokLU1OOn46kn5+zjuBuAAAAAAAAAAAAAAAAACOSit29l5sCnHfJ10WTit3GLa+iOCzU8CuXLZm40ZeTuin/c567K76+auSnB+K7MDqPB9ca+FdIUfHDqk35uUU2/zbNwabhNurR4afY/8AG06csOxeK9m9ov6w5ZL0kjl17Lupxlj4b/fMhqNKb5U+q3959E9t/n4Hk+TYrnMrtz15p9+qfExy6s/Ivrx6pW2vaMV12W7fgkl4vfoaSXEqlqH3fGxnfFxjJckmpRi1F88k1tGO0tur3bi0kfK0XLzM27Kyro0RsrjXywXNb05XvzrZRe8U0kns93v16ZmVjUaVouTHGhJKFWyc5ynJ7LZJyk22b0UY9GlM/FVP4hiZmWTwy3DiPiCnwk8a784OH/rOznWOFk7te4gyv4FbTjRfnyV8z/W1r6G+tzaKb1TfL2bltyymtoyfkn239O56PwyJjCtRV/WPZDr+aWSCAnNVBCgACAeUaxGVHFmvUbLmlfXfHfxjOqK3/OEl9DS2ftGVeYsJQk5zca7HJRlCUdk2911XR7eXkdo+0KVGNxfp1kIzd+Rg2RvUY7+5CcXB7ePWdi6bvr5Gj0udcsOHs7IzfWU9pJ7OTcnv5dWBhWalmUZU1dhSVTlGEJSW3hu5Smt4pd1t33NhVKjJSyYWq2tfBLf3Vt4rz+Z8bzy95rf7sl7sU9nd/wDX+/y78SU8nNjhU0yz89reGFR8Na8HNvpFfzS+iAyLMV6zkYujY75nnvlslF78lC2dk/8Ab7q9ZI9hhFQgoxSUUtkl4I69wfw1+xaJ5WbKu7VclL7xbDflhFdq4b/wrf5t7t+S7EBQCAUEKABCgAQAUAAAAANfPRNLttdt2Bj3Wt7ud1am/wA5bmwAHFRjY+OuWiiupeUIKP8AY5QAOqcQ4GXp2q/t3S8eeTCytVahiVLedkY/BbBeM47tNd5RfTrFI48fP0fiHDnTTkUZVc1tZTzbTj6Sj0lFr1SaZ2bUMn7piStUOeW6jCG+3NKTSivzaMXUeHtG1SftNR0vDybP+pbRFz/3bblHxLgdrMud7TVy1+cOtF2aY0dayMjN0GKlfOefgbqCb2+8V7/krf0l/qMTKy9S1yFmNiY0asafuylKXVL+aXVJ/wAsVJ+qMriHgfDoxFmaHTlRyKHGTxK8qXLkV8yc4e83ytxUkmnHvs3sZ+kZePn6XiZeFHlx7qozrjslyprs0uia7NeDRph8AsWau8vaVVfTSPx5lV2Z2hoNLwruFeJ8HKhkK6nWLni5kEuXe1qU67IpttvpNSbk3s106dPRraq765V3QjZXNbShNbpryaOj8b01XcMZ3tr/AGHs4q2Fqq9o4zjJSjsu+7aS3Wz69Gjt+jZc87SMLMtjCNmRj12yjXLminKKbSfiuvcvoiIjSHJgfsbIwbFZombOitPrh3720P0jv71f9L5V+Fm6W+3XuUhkCggFIAB0eNdWs8Sazl5EPaY9PLp9UJbcsuT3ptrvupyaT6dF083i6rwth3UzsdzhGEW3K2T5ox26/wCImpbbefMaxcVYPCWsZmga3GVThkWXQyotNWV2ydilJfFuubZtJ9Ys2v3qrjC2nT9Gutt072ieo5dO8K3Vyt+yjPbdylvFPl7LfdrdJhruF+FszX67MvPz8rH0lvbFVPLC3Kim/fcuVOMH05dkm118j0PR9G07RMX7tpeJVjVb7yUF1m/OUn1k/VtszK4QqrjXXGMYRSUYxWySXZI+gAKABCgCAAACgCAoAAAAAAAAAAADXSlHM1VVLrXhpTm/D2kl7q+kW3/VFmxPiuqFSl7OKjzScpbeLfdn2AOo52h5+kZlmboUbMvGyLp2ZGmudcNpT2bnVJpbPmW7jKWz5nts1s+3ADzi/D431rU68KeHXoekSf7xk15MLb5Q8Yxa35W+2+3Tvv4Pv+n4dGn4OPhYkOTHx6o1Vx3b5YxWyW79Ec4ApAUAQpAKQpAMbK03By7YXZWFjX2wW0J21Rk4/JtdDJSSWyWyXZAAAABQQAAUgAFIAKQAAABQAAAAAAAAAAAAAhQBCkKAIUgFAIBQAAIAAKQAAUAQAAAABQABAABQAAAAAAAAAAAAAhQBCkKABABQQAACgAQAUEAAAAACgQoIAAAFBABQAAAAAAAAAAAAAAAQFAEKCAAAABQAIUAQFAEBQAIUAQFIABQBACgfPNH8S77d/Eu68Gcfs4bPp3fXqfKprU+kfDzA5k0+xTjhCMZNpdX3OQAAAAAAAAAAABAUACACgEApAABSACgAAAQCgAACMoAEAFAAH//Z"/>
          <p:cNvSpPr>
            <a:spLocks noChangeAspect="1" noChangeArrowheads="1"/>
          </p:cNvSpPr>
          <p:nvPr/>
        </p:nvSpPr>
        <p:spPr bwMode="auto">
          <a:xfrm>
            <a:off x="63500" y="-865188"/>
            <a:ext cx="2571750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ecocausaeg.com/uploads/apagar-la-luz-t1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29200" cy="50292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d</a:t>
            </a:r>
            <a:r>
              <a:rPr lang="es-ES" sz="7200" u="sng" dirty="0" smtClean="0"/>
              <a:t>o</a:t>
            </a:r>
            <a:r>
              <a:rPr lang="es-ES" sz="7200" dirty="0" smtClean="0"/>
              <a:t>rmirse (</a:t>
            </a:r>
            <a:r>
              <a:rPr lang="es-ES" sz="7200" dirty="0" err="1" smtClean="0"/>
              <a:t>o</a:t>
            </a:r>
            <a:r>
              <a:rPr lang="es-ES" sz="4400" dirty="0" err="1" smtClean="0">
                <a:sym typeface="Wingdings" pitchFamily="2" charset="2"/>
              </a:rPr>
              <a:t></a:t>
            </a:r>
            <a:r>
              <a:rPr lang="es-ES" sz="7200" dirty="0" err="1" smtClean="0">
                <a:sym typeface="Wingdings" pitchFamily="2" charset="2"/>
              </a:rPr>
              <a:t>ue</a:t>
            </a:r>
            <a:r>
              <a:rPr lang="es-ES" sz="7200" dirty="0" smtClean="0">
                <a:sym typeface="Wingdings" pitchFamily="2" charset="2"/>
              </a:rPr>
              <a:t>)</a:t>
            </a:r>
            <a:r>
              <a:rPr lang="es-ES" sz="7200" dirty="0" smtClean="0"/>
              <a:t>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8914" name="Picture 2" descr="http://t2.gstatic.com/images?q=tbn:ANd9GcRhZ5PmFXeOa6fn_tgTHQu20M0Ax8FbpgY19T69xGPJvuvxIf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61998" cy="6019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49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lavarse las manos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5841" name="Picture 22" descr="http://www2.co.grand-traverse.mi.us/Assets/Shared_Clipart/Washing+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89362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498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peinarse 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pic>
        <p:nvPicPr>
          <p:cNvPr id="34818" name="Picture 2" descr="http://t0.gstatic.com/images?q=tbn:ANd9GcS77Lhr_5kW-v6vbt4Jlwc7SOow5R3VAVjCYhz16gabqFUH29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43600" cy="83965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3/dg_unisym1F/clothing/4022010.thm.gif?pd037lc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"/>
            <a:ext cx="5867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3" descr="Man Singing in the 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019800" cy="68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80_68/20264124.thm.jpg?000803_1080_6815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6629400" cy="56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... Clip Art - Free Clip Art at">
            <a:hlinkClick r:id="rId2" tooltip="&quot; ... Clip Art - Free Clip Art at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4744563" cy="17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cepillo</a:t>
            </a:r>
            <a:r>
              <a:rPr lang="en-US" sz="7200" dirty="0" smtClean="0"/>
              <a:t> de </a:t>
            </a:r>
            <a:r>
              <a:rPr lang="en-US" sz="7200" dirty="0" err="1" smtClean="0"/>
              <a:t>dientes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6/CL/freeze_004a/4_health_medicine_001/9842373.thm.gif?foamaftershav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3296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</a:t>
            </a:r>
            <a:r>
              <a:rPr lang="en-US" sz="7200" dirty="0" err="1" smtClean="0"/>
              <a:t>crema</a:t>
            </a:r>
            <a:r>
              <a:rPr lang="en-US" sz="7200" dirty="0" smtClean="0"/>
              <a:t> de </a:t>
            </a:r>
            <a:r>
              <a:rPr lang="en-US" sz="7200" dirty="0" err="1" smtClean="0"/>
              <a:t>afeitar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6948.thm.jpg?000803_1078_9067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40386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 smtClean="0"/>
              <a:t>l </a:t>
            </a:r>
            <a:r>
              <a:rPr lang="en-US" sz="7200" dirty="0" err="1" smtClean="0"/>
              <a:t>jabón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s.clipart.com/thm/thm11/CL/5344_2005010018/000803_1078_90/20195541.thm.jpg?000803_1078_9089_v__v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3298743" cy="176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3505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 smtClean="0"/>
              <a:t>a pasta de </a:t>
            </a:r>
            <a:r>
              <a:rPr lang="en-US" sz="7200" dirty="0" err="1" smtClean="0"/>
              <a:t>dientes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137</Words>
  <Application>Microsoft Office PowerPoint</Application>
  <PresentationFormat>On-screen Show (4:3)</PresentationFormat>
  <Paragraphs>53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¿Qué vamos a hacer? Unidad 2.2 Español 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sin palabras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angelica.musil</cp:lastModifiedBy>
  <cp:revision>98</cp:revision>
  <dcterms:created xsi:type="dcterms:W3CDTF">2009-10-07T14:13:31Z</dcterms:created>
  <dcterms:modified xsi:type="dcterms:W3CDTF">2011-11-08T18:29:21Z</dcterms:modified>
</cp:coreProperties>
</file>