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92" r:id="rId4"/>
    <p:sldId id="318" r:id="rId5"/>
    <p:sldId id="322" r:id="rId6"/>
    <p:sldId id="323" r:id="rId7"/>
    <p:sldId id="258" r:id="rId8"/>
    <p:sldId id="260" r:id="rId9"/>
    <p:sldId id="294" r:id="rId10"/>
    <p:sldId id="257" r:id="rId11"/>
    <p:sldId id="259" r:id="rId12"/>
    <p:sldId id="261" r:id="rId13"/>
    <p:sldId id="263" r:id="rId14"/>
    <p:sldId id="268" r:id="rId15"/>
    <p:sldId id="270" r:id="rId16"/>
    <p:sldId id="271" r:id="rId17"/>
    <p:sldId id="274" r:id="rId18"/>
    <p:sldId id="266" r:id="rId19"/>
    <p:sldId id="264" r:id="rId20"/>
    <p:sldId id="265" r:id="rId21"/>
    <p:sldId id="272" r:id="rId22"/>
    <p:sldId id="273" r:id="rId23"/>
    <p:sldId id="291" r:id="rId24"/>
    <p:sldId id="319" r:id="rId25"/>
    <p:sldId id="320" r:id="rId26"/>
    <p:sldId id="280" r:id="rId27"/>
    <p:sldId id="303" r:id="rId28"/>
    <p:sldId id="299" r:id="rId29"/>
    <p:sldId id="295" r:id="rId30"/>
    <p:sldId id="316" r:id="rId31"/>
    <p:sldId id="300" r:id="rId32"/>
    <p:sldId id="317" r:id="rId33"/>
    <p:sldId id="283" r:id="rId34"/>
    <p:sldId id="315" r:id="rId35"/>
    <p:sldId id="311" r:id="rId36"/>
    <p:sldId id="32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285D12-B948-4FEC-AA2A-D61469891492}" type="datetimeFigureOut">
              <a:rPr lang="en-US" smtClean="0"/>
              <a:pPr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37EBE3-88CC-4503-B57E-E37B003EC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de </a:t>
            </a:r>
            <a:r>
              <a:rPr lang="en-US" dirty="0" err="1" smtClean="0"/>
              <a:t>Unidad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Español</a:t>
            </a:r>
            <a:r>
              <a:rPr lang="en-US" dirty="0" smtClean="0"/>
              <a:t> II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talla</a:t>
            </a:r>
            <a:endParaRPr lang="es-ES" dirty="0"/>
          </a:p>
        </p:txBody>
      </p:sp>
      <p:sp>
        <p:nvSpPr>
          <p:cNvPr id="37890" name="AutoShape 2" descr="data:image/jpeg;base64,/9j/4AAQSkZJRgABAQAAAQABAAD/2wCEAAkGBhQSERUUExQWFBQWFxgYGBcYGRgXGxoYFBccFxoYHRwYHCYeGhokGhcXHy8gJCcpLCwsFx8xNTAqNSYrLCkBCQoKDgwOFw8PGikcHCQpKSkpKSksLCwsLCwsKSksKSksKSwsKSwpLCksLCkpKSwpLCksKSwsKSkpKSwpLCkpLP/AABEIALoBDwMBIgACEQEDEQH/xAAcAAABBQEBAQAAAAAAAAAAAAADAQIEBQYHAAj/xABHEAABAwEEBwQGCAUCBAcAAAABAAIDEQQSITEFQVFhcYHwBhORoQciMkKxwVJicoKS0eHxFCMzU6IVY4OywtIWQ0SEk6Oz/8QAGQEAAgMBAAAAAAAAAAAAAAAAAAIBAwQF/8QAJxEAAgIBAwQCAgMBAAAAAAAAAAECEQMSITEEQVFhEzIiQlJxgQX/2gAMAwEAAhEDEQA/ANtox+A3YeCtWlUujXYkb8uOPzVw0rRLkrjwPcUC0MvNc3aCPFGQyUqJZz222K+Qa3HtrdeMwdda4Fp1tOBqqiyyPjkPdtDJhi6CvqyAe/D4H1DiNWxabSkdyV41Xq/ixHxVXpCwtlbR2BFC1wNHNcPeBGRXUW6s5z2dFzobT7Jm4HHWDUEHeMxsVpI0PGdK6xn4rnU8hZIBM/up/ctIH8uQahKAMHar3xV/ovtAWu7qYXH0qATUOH0muyIKrcPA6l5NTFb3xmjwXNrQHM0pmcFZxzBwqDUKnjtIckZCWGsRugA1bnXXga03a9Szyxp+mXRm17ReVSFQrJpNrsHeo7Y7A+alkrO4tcmhST4Fqg6Q0fFPGY5o2yMOpwy3g5tO8FFXkpJzbtF6JDi+xvvf7UhAP3X5Hg6nErm+kdHyQvLJWOjeM2uBB445jfkvpEOUbSWjIbSy5PGyVuoOFSN4ObTvBChok+Z3hAeF2LTvoZjf61klMZ+hLVzeTh6zeYcueac7C22y1MsDiwe+z+YzjVtac6JGgM25MKI5MKgYavVXivIA8kSpEAeqvVXl5AHqr1V5eQB6q9VeXkAeqvVRbNZHyODI2Oe45NaC4nkMVstDeiq0SUdaHCzs2GjpDwaDQfeI4KUmyLoxLWkkAVJOAA2lbfs/6NHvAktbjAw5MFO8NciQcGDjjuGa2mjdDWWwj+SyslKd671n8jk37oCbaLQ52fHrrWrVDyI5+DYWWWj+I+H7hXkZwWbv0LXbD5Ow+NFfWZ9Qrsi3K8btElMcnBNcqi0zHaiGkjXU9ptObT+RCpL3Gi1faeC9Be1sIPI4H4jwWRLjtXRwO4HPzKpiyxhzS1wDmnAg5b81T2jRTo23WDvoAa9y4kPYdsT/AHc8j5q3vfuvOdTJXNWVJ0U+jdOuixvOkhbg5xFJIjslaMhX3hgd2S2lh0s2QAggjastatFhxD2nupQMHgDEHC68HB7dxVax7oH5izPJ/wDbSnYNcLjsyx1KuUfJZF+Do0jWvGIxyvClRjXCoTmWuSPUJGCm0ux3ALLWXtGWODJmmJxyDsWne1wwcN4Kv7Pbw6lD1xVMoed0Opf4XNkt7ZMjR2wqTRUL4GuxpTGtW+qSd5GeSJFpGWPBw71tTiBi0DaTuWeWL+Jojl8lzVeQbFpCOUVY4HdrRyFnaa5Lk0zwTmu3pqSqiySs0p2SsdpqZrNE9xzcBddxvMo7zWQ0r6ELK+pgmlhOx1JW/wDS7zK6CXJrpEAcU0j6EraypjdDMNgcWO8JAB/kqC1ejrSMftWSU/YAk/8AzJX0Q60JhtSNKCz5jtGhp2e3DKz7Ub2/EKG5tM8F9T/xxpn5oT7XXMA8cVOgNR8uIsNke/2WOd9lpPwX0sbS0ZNaOAA+SC7S2wnxRoI1HALP2Stj/Zss5/4bwPEiitbL6L7e/OERja+RjfIEnyXYZdJb1Glt7tSnQiNRz+yehyX/AM20RMH1A6Q+d0eavbF6NLDDjIZJz9Z1xv4WUP8AkrqS0OO3rrzQTGTr6+adRRDkyTZpo4W3YI2RN2MaG140z51UW0Wxzq49UXhDxJ35Je465phSII8cc/Poooi61eSkCOnW79EK1WpkWMjg3jmeSOeCOC+kFQRrIw48lbaLtF5oO5VFUfRMtHObsNRwd+tVflW1leJ70aAFK5DYU+qymgHNCHscw5OBHiueSihIIxBx21GHQXRarG9p7HcnJ1P9bnket619NLdozdRG0mVQckrsCYCeS9xW4xBmydUSvaHCjgHA4UOIPjggh3X7J7DvQBUWjQjmAiGkkZxMEhJbxY7Nh2Y81DsVskY6kDnB4zs0pAf9xxwePA8VpQ7oIFv0dHM27I29sOsbwdRVbj3RYpeRdE9tWk3JPUeMC1woQdlCtNZ9JNdShFVzy3aGlaKEC1xgUAd6srR9V4xw2eSj2K0PBu2eUkjOCekcg3NcaNf5cFU67lq9HS57I13rAlr6UDgctdaVons0haGVpSZgyBwfv2D91irJ2x7s3J2ujdseCPAnNaCx6aZJiCDzUON+wTa9Ghg7RRl1x9Yn/RdT4jMKeJQRhjwNfgs2bSHAtdi05g7ChCysrVhew0wDTgN9P1VEsEXxsWrM1zuaWSbrNBdaN6phJaBk9kgA97A8NY80IaVkb/VieMK1biBxpUbFW+nl23H+Zdy4kmQ3TKt/1aI+9SoqKjV+VOsUZsgcMHtPMDbtr0TsVbxTXKGU4vuGfL1jwr4oLilkYRmR4g7tXJDLXHVsPX7opk2hjgh930OtiO6F2zCurHBJ/DnP8tfXWuVZFkUtzw/fmV4sRZXMbm9o5j5KPLpOFvvXsKmmOW3rWnUJPsK5RXcd3fWZx20TjEd6r5NO/QheeOAxUWe32h2FY4hjl6zqUw81YsMnyVvNFFw4BuJIA2mgCq7Tp+JmAJkdsYK0rtOQ1qomswOMj3yneS0Y44Abqa0OW0hmDaNG7DL4qyOFdyt5m+CRadMWh1bobAK4k4uyzHQVVJGwkl5dK7WXHDPO6h2jSAGtU1p01qbid2PwVn4xFSlI7O0pGuuva77p54jlUeaY09fulkFQQM/nq81Eo2qJi6dmls0lQjgqp0VabzR1QqzBWFqjchXKr7SWLvICR7TPWHD3vLHkrQlNaVMZaWmRJalRzY9a009dclP03o/uZXNp6ubd7TlnsyVeQuvF2rOW1Tode6/XWnA9YfmhlKpICtKKOsFHBRWFKyQ7W1Wm7Hdn4ZnPfNEyTAN9drXDWSMRtos5A1dB7JWa7BX6RJ+XyWTqZVA04I3Ip9N+iuKQH+HkMP8AtPHfQE/Yeas+6RTYucaY9HlpspvGCRo/u2QmdnOJ/wDMau+sqnkrDHLJGt40z5x0fpO0D+m9lppm0VbIOLH0NeFVPZ2ya112VronbHtI+NNi7Ppjs1ZbV/XgjkP0i2jxwe2jh4rK6R9FLHCkFpljH9uUNtMfISesPxLTHqV3Knh8GZsfaKN2RB4EfDgp7NKt20Vbb/RJaG1Ihgl+tZ5XQO/BKDH4FU1p7JWuDGlsj+3AZm5fShc4c6K1ZISKnjkjbMt17MgjYcfjwXn2eN1asblSo9XAfZIoudu0laGH+tAdzy6I+EjQpUGn7Vqhv743seP8HJ9uwtM3BsEWPqnGnvOGXPBNdY27XDGpo7yxyCxx7XTt9qCVo3sf8gnf+OHa4n/gd8wj/SK9GpdYh9OQ5+8NlNijvsbBnedSubjr20w/ZZyTtt/tSfhP5IUnauQ5QSn7jv8AtU37Fr0X5s0YpRgypjU589+eaDJO1uAAbhTCgwGpZi0actFP6JaNryG/8xFFWWrS0pPrTQx8HXj/AIA/FGpINDZrp9IDGp86qqtfaBjfeH7rKWi2Rn2pppTsa0NHi4k+SG2Y+5Z2je+88/5G75Kv5fBYsPkt5+0ZkNI2uefqgn4KDabXL77mRbi6rvwtr8kCQzvFHSXW7G0aPBtAhM0e0Z48VDc2MlBA32iP68p3+o3wFT5hK2SQ+yBEPq4eJ9o8ypIYBkKLwCX4/LG1+EdnCUuQgU68tJmskaOtFyS7qd6w46/kea0kbljpyaVb7TTeG+mY51I5rRaMtgewEawseaNOzXilaos0hXmpSFQXFZ2g0b30VQKvZiN41j58QsIfLmunNNCsh2p0N3b+8aPUecae645jgcxzWzpsn6My58f7Iz3WxK0pF5q3GMIBtRo0BikRhKxkT7KxdQ0TEGQtGwfAfnVc60PDekYNrhXgM/JdEvUaOHxx+a5vVPdI3YFyyWZUMyqstWl4oiBJKxhOQc4A05nLFHbOCAQQQciDUHwWQ0kh0iQPQL6S+ggk94nB29QxKnCZBJOIDhRwBGw4/FV9p7L2STF9lgcdpijr43aorbQistKOCDkfph7NwwGy/wAK0Wcv7693Zc2oYI6CgNMLxWEjsdpH/qZR9535rpHphtYNqsbBqZM4/eLGj/kPgshKOXiuj08VKNsxZpOMqRUSWSSlDaZj98qM7Ru2WU7auPgrOQqM7qi06I+CjXIr36Hj1h3NxSjR0YGDRzxUp7uv3Q3FRpj4DXLyB7sDIU5UTSU5xQ3FBKGOKEQiFDcUjHQ0qy0FoOS1SiKOlaEknJoGs8yBxIVeAuodmtFCxWarhSeajnDW1ubWcdZ3mmpVzlpRZFWycH7+tiUOQ2nanB3XPetBmHBO0Va+6luHBsmLdzs3N55jmmVOO1DnhDm0xGsHYRkRzVc46lRZCWl2bSF9QjBZ7QGlL4LXYPbg4csCNxGI/RX7TVc17bG9O1Y6ibNA2RjmPFWuFCnhIosDnWldGugkLHcWmmBbtHwUMHcukaU0Y20R3Tg4YtdsP5HWue2uyOje5j23XDP8+BzrsXUwZvkW/Jz8uPQ/Q1oUmHroKM0KXCFaytGk7NQ3pOA83G78ytvLmsx2ThoLx1u8mCvxK0M85um7S9TAHKu9cnO7mzpYlUTnNugjFtk/jQ4tJNKGmFTddhiWBuGC2HZ3RMcER7p5e17rwJNaaqbK4Y5YqmtmkHSxOgmhvSClHOFCK4Xhhifs5gqx0H2de2xmJ7nxl7i71Ddc2l0DHGlbteaqLCbp3SPcWeSXW1vqja44N8yqXsb2pktfeCRrWuju0u1xvXgcCTrb5qB24ZI2KGzMc6V1bznONXGpIZWm+8OQVLNO7R8trjYHXnRsYwgVF4hvrcaEniUAaqx9urPLaTZ23799zQ6gLHFlSaEGtPVOrVvV+XrlPZnQxg0pDG72mtqdVC6AupyBA8V0mz6Uhle6OORrpGEhzRmCDdOB34VQBM71IJlyns0982nJnhzu7DpnEAm6Q2sbagGhzacV05AHNfSRaL+lI2/Qs7fFz3u+BCpp3KT2zmvaXkr7rIh/9bT81Cncup0/0Rzs7/MiSnr9lHc5FkKjvKvZSMcUNxSuchuKQdCOKG4rzk2qgdDXJoCVXnZbsy61yYksiZQyP2DU0bXnyzOSRut2MlZZ9hOzl938TKP5UZ9QH35Blxa3AnfQbVpbdazI4lGt1paGtijF2NgutaNQHRxOZJKhNaOsMSN6xylqdmhKkHD+glBQg/L9s+K8X9c11KMBJB6PWP6J4KjMcnXwkaJTEneY3CVgq5ooQM3N1j7QzHPatborSTZWNc01BFQVlWv665KNBbDZJb4xgeavH0HH3x9U1x2Z6ysufFe6NOLJWzOiApS5QrFbA9oIOB1qVeWE1ihyh6b0M20swoJB7Ltozundv1KUSvNfRTGTi7QrSkqZzuWyuY4tcC1wwI6zR4D1mtxpHRcdobR2Dx7L9Y3HaNyyFu0Y+A0eMMaEHA7wfkunjzKa9mKeJwfo2+iobkDB9UH8ZvfMJ5eVH0lbhGQ3YB5CigjSm9cuW7s3LZUXDbUQjR28qmZpUHNHFqadagYmyQxulErhVwu68PVxGByxxwUW2aIjktDZnUNKEtu1qW0pjXLAakgkGoheLigCCNEn/Ue/LBcNfWBFR/Lu4itdWw5q6lgjbfka1ofdNXUAJoK0J14qEZSmm00UAYnsZELHLJJPeF8XQQzAG/V1aGv0NW1dDssrZWNew1Y4VacRUcCKqslc13tNB5Y4781IsttDbrQKAYAbtiAOOdprSHaXtR1CS7/8bWs/6UyV3X7qmk0h3lunkrW/NK78UjiPIqzlfxHX7Lq9P9DnZ/sR5XIDiiOcgOKuZUhrnIbinlDJ6qkLEMcU2ic4LVdmewz5wJZiYoMxqfJuaDkPrHlXUkpKKtjpXsis7N9mJLW+g9WNtL8hyaNg2uOofJdBldHDG2GEXY25bXHW4nW47fgnT2pkcYihaGRtyA35k7SdpzUBra4nr81knNy/ovjHSI0VxOCeNvx3715CtE11VjDL3WKde5BAL91Ehk5ePhiuyc4ktenByi3tvxTr/HrmooCSJN/xCc51a1yUfvMOfFOa9RRJ7R+k3WNwBqbOThn/ACjs+xv1YaqLcWW3B4BBBB5rDuNQQdnEfqo9ht0lkPqgug1tzLBXEt1lv1dSxZsH7RNWLL2Z0m8lKqtF6YZM0OY4OB2YqxbIsJqCNdRPkLXtLJGhzTmD1gd6CV5r6IugMZp3sjboKvsNofNHn3EhDy3c2/VrhuwPFYqXt9aInFk8LbwwIo+Jw4g1A8F2tk1MlF0xoWz2xt20RNk2OODm/ZcPWHjRNq8kafBy2yekWE+13kZ3i8PFuPkrWzdro3+xKx269Q+BoUPTnoRrV1kn/wCHNhyD2j4t5rn+muxlrsv9aB7Wj3wL7PxNq3zU0nwB1aPTp3qRH2h3rh0FukZ7Ej28HGnhkp0Pam0NzeHfaaPiKFRRJ26PtDqr10UZunmnNcZi7bO95nNp+R/NTI+2rdd4cR+SWg3Ov/6nGddOqqFpfSLY4nyB3sMc/wDC0n5LmbO1zdT/AJKBpztK58Tmh3tC7yOflXxRRFlDoyQiQbVqC/DGnXBZPR/thahpw/RdDpvqZOoX5DXFCcEUhT9F9mrRaf6UTnDW44M/E71VfJ1yUpXwVBCk6N0RLaH3ImOe7dkBtccgN5W70b6Noo6OtUl4/wBuM0HN+Z5AcVdv0hHCzu4GNjYNTaCu86yd5qVnlmS+u5fHE++xUaG7FQWSkloInlzDc42nn7Z3nDdrUu36WMhzw6CjTTF5qSmhizNt7svSS4GtFeKcV5zgOHW1AntFBs/RKA+SSgKzGndPtjwqa7B1xSad7RhgoD62oBZA1cS5+Lj5bgpjFyB7HRi/oL1+mPDrHBDJXnP63rsnNDXh0f0yTg7rrBADv0w/NIKHX10EASGv36vyTr++nw2qOHL188FBJJv7/kla9Av9BLVFAC7h8TzJZyGurUsPsv8AD2TvHNaDQfbNkhuSVjkGbXfEbRvVKH9V66KjWuxslFHCpGRBoRwIxWbJ06nutmXwyuPJ0uK0gjPNEquW2TS9psmdZ4tvvtA2inrU3LW6H7Xwzj1XCuzWORxXPnjceTXGalwaS8nhyistIOtED1WOSBKQistahl6QyqAsiaU7IWG01MtnZePvNFx3iylTxWQ0l6FIHYwTvZsDwHjxwK3HepO+TWwOQW/0QWtnsmOQbiWnwIVDauxNrj9qI+I+ZXff4w9YoU0wdmFN+SD56d2dn/tHxb+aVnZqc+5TiWj5rtts0VG/UOt6pLV2aFfVJClKIamZPsz6MLRObxfFG0ayXOPINHzW+snovhbTvbQ5+5jQweLi4+SkaLHdNA2bVIktxOtOpyjtHYRxUt2GsuhbHZ/Yha5w96T+Yf8AKoHIBEtenHHAHDwVXJaN9fFAfKT180rbfIKlwEntRJxUcNJ4nVmnhp/bcmucEAepTqiHJIgz2oNFa+az+lu0bIxianYgkt7Vbw3wrq5LJaa7SkktjxduyHNVls0jLPn6jNgzPHYo7WhuAwVkcbfIrkkMDKkucauOZKRydeQ3uwV2y4E5N9XrDralDqdY9V3IDXdfsl7z8+sM10TCFrglv6vLkhBw58F4O/avlmgAodu+aVp6+CCHdfIUS3t6ADh3WaUPrjn1w3KPf664L3e9BQBJEnR3lLe666xUYya67daQSZ/r+aAJPe03deahWrRTJDeoWP1PYbrue1F73rhwS94P0rs3VSyinyMm1wJZtN2qz50tDNowfTeMitFont3DL6pddd9F3qnzpis2XfLzQLXZY5Pba1285jgc1kn0qf1NEc7XJ0qLSjDkQdiOJQdniuSsscsf9Gd7R9F1HD41GKkQdqbVEPXZ3g+kw/LMYLLLBOPYvWWLOpF2/opjisJZfSLGcHksOxworeDtRG/2XtPOnX6qmqLLNA59EN0vBVQ0yNo49BIdLA6+s1JBYuk39akJz1Xu0mDr8/yTH6RG3rkggnF29Dc/V15BV0mlmjWKcVBn7RxtzcAOKYC7LgmvnA1063rJWjtpEBg6u4VVVae2Ejv6bDjrKOeANvaLc0ZkKi0n2qjZXHHYMVk5pp5PbfQHUENtma3GlTtOJVixSfoRzSJVt05LMfVFxtM9dFDbZgDXFx2n9USqS95q6ONIRybPPOpDJXnOQiUzBIUlCc5OLkJzkjZYkbgv6yS3uusVF7zl45c09r810bOfRIvdY/NK1+/Wo4k65pxl14Z9ZICgt5ODj8dtFGDqdeS9eQFEm/v64JBJ1nsUcv6xqk73rFFk0SO8+CaZuOe9RzLtSGVQFEkyZ/ul73rH8qKGZEgl4IsmiY6XBJf39eOKiCXrrrNN7zqn6JbCiWZuuuKaZOscVGdNyTS/eosKJEpDsHAHiGlQ5NHRH3AN4JHwRDJ+4TXS9ZeNEjSfKGTa4AGwgezJI3g6vkvCOUZTv5gHrkimVMMqqeOPgdTl5EdNP/ep90IUhmOcx5ABP7zrrUh94OKj4oeBvkkCfYyfakeeaaNHs2V4lFMlc6Jrno0RXYNUn3PNiaMmgcP1XryYXphcmI5HvchukTHPTC+nVUrY6QSqbfQ3PTS5LY1D3yZoZrSur5qfoTQr7VIGtwbhecdVfmuhs7Ls7gQhgLC2uYvH6/2q61diwvIm7pGPqeth08lGtT712RylzkMlWvaLs++yyFrsW1Ia7bTVx/dU5KxzuLpnQxyjkipRdo199ev9dbkIa+aYx2I5rpmKiVf3JTJ11xQrvx+S8Mh1qQAXvN46O9e7xAd14p5GXBQAS911gmF6YG+qOHzTZh63P80WFDzIeutyYZev3Q3HPh80NxxPWtLY1B+93pO+3oEeJFesSnHM8vklsmghl3pO+QGnDxRBr4H4IsKH30zvEyTrySE4dbFFkUGEnXzSX0I9eaG7Xw/JRYUHvphemvQycOfzUNk0ELk10qHX4Jj9aWxkghkTHPTX9eKSiVsZIVzk0vSOGPj8kM5FK2MkOL0wuXnoTkrY6Q8uTS5NSOSjJG30P2ssscbWgPiu6qXsdt5uJO8gJukPSLTCFrnfWeSB+FpqfELDFNKvfV5dOkxL/l4Nbm03/bL+1dspZWlkrI3sOYoRSmsEOqCNRVASvFNWOeSU/s7N2PFDGqgqP//Z"/>
          <p:cNvSpPr>
            <a:spLocks noChangeAspect="1" noChangeArrowheads="1"/>
          </p:cNvSpPr>
          <p:nvPr/>
        </p:nvSpPr>
        <p:spPr bwMode="auto">
          <a:xfrm>
            <a:off x="63500" y="-8588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eg;base64,/9j/4AAQSkZJRgABAQAAAQABAAD/2wCEAAkGBhQSERUUExQWFBQWFxgYGBcYGRgXGxoYFBccFxoYHRwYHCYeGhokGhcXHy8gJCcpLCwsFx8xNTAqNSYrLCkBCQoKDgwOFw8PGikcHCQpKSkpKSksLCwsLCwsKSksKSksKSwsKSwpLCksLCkpKSwpLCksKSwsKSkpKSwpLCkpLP/AABEIALoBDwMBIgACEQEDEQH/xAAcAAABBQEBAQAAAAAAAAAAAAADAQIEBQYHAAj/xABHEAABAwEEBwQGCAUCBAcAAAABAAIDEQQSITEFQVFhcYHwBhORoQciMkKxwVJicoKS0eHxFCMzU6IVY4OywtIWQ0SEk6Oz/8QAGQEAAgMBAAAAAAAAAAAAAAAAAAIBAwQF/8QAJxEAAgIBAwQCAgMBAAAAAAAAAAECEQMSITEEQVFhEzIiQlJxgQX/2gAMAwEAAhEDEQA/ANtox+A3YeCtWlUujXYkb8uOPzVw0rRLkrjwPcUC0MvNc3aCPFGQyUqJZz222K+Qa3HtrdeMwdda4Fp1tOBqqiyyPjkPdtDJhi6CvqyAe/D4H1DiNWxabSkdyV41Xq/ixHxVXpCwtlbR2BFC1wNHNcPeBGRXUW6s5z2dFzobT7Jm4HHWDUEHeMxsVpI0PGdK6xn4rnU8hZIBM/up/ctIH8uQahKAMHar3xV/ovtAWu7qYXH0qATUOH0muyIKrcPA6l5NTFb3xmjwXNrQHM0pmcFZxzBwqDUKnjtIckZCWGsRugA1bnXXga03a9Szyxp+mXRm17ReVSFQrJpNrsHeo7Y7A+alkrO4tcmhST4Fqg6Q0fFPGY5o2yMOpwy3g5tO8FFXkpJzbtF6JDi+xvvf7UhAP3X5Hg6nErm+kdHyQvLJWOjeM2uBB445jfkvpEOUbSWjIbSy5PGyVuoOFSN4ObTvBChok+Z3hAeF2LTvoZjf61klMZ+hLVzeTh6zeYcueac7C22y1MsDiwe+z+YzjVtac6JGgM25MKI5MKgYavVXivIA8kSpEAeqvVXl5AHqr1V5eQB6q9VeXkAeqvVRbNZHyODI2Oe45NaC4nkMVstDeiq0SUdaHCzs2GjpDwaDQfeI4KUmyLoxLWkkAVJOAA2lbfs/6NHvAktbjAw5MFO8NciQcGDjjuGa2mjdDWWwj+SyslKd671n8jk37oCbaLQ52fHrrWrVDyI5+DYWWWj+I+H7hXkZwWbv0LXbD5Ow+NFfWZ9Qrsi3K8btElMcnBNcqi0zHaiGkjXU9ptObT+RCpL3Gi1faeC9Be1sIPI4H4jwWRLjtXRwO4HPzKpiyxhzS1wDmnAg5b81T2jRTo23WDvoAa9y4kPYdsT/AHc8j5q3vfuvOdTJXNWVJ0U+jdOuixvOkhbg5xFJIjslaMhX3hgd2S2lh0s2QAggjastatFhxD2nupQMHgDEHC68HB7dxVax7oH5izPJ/wDbSnYNcLjsyx1KuUfJZF+Do0jWvGIxyvClRjXCoTmWuSPUJGCm0ux3ALLWXtGWODJmmJxyDsWne1wwcN4Kv7Pbw6lD1xVMoed0Opf4XNkt7ZMjR2wqTRUL4GuxpTGtW+qSd5GeSJFpGWPBw71tTiBi0DaTuWeWL+Jojl8lzVeQbFpCOUVY4HdrRyFnaa5Lk0zwTmu3pqSqiySs0p2SsdpqZrNE9xzcBddxvMo7zWQ0r6ELK+pgmlhOx1JW/wDS7zK6CXJrpEAcU0j6EraypjdDMNgcWO8JAB/kqC1ejrSMftWSU/YAk/8AzJX0Q60JhtSNKCz5jtGhp2e3DKz7Ub2/EKG5tM8F9T/xxpn5oT7XXMA8cVOgNR8uIsNke/2WOd9lpPwX0sbS0ZNaOAA+SC7S2wnxRoI1HALP2Stj/Zss5/4bwPEiitbL6L7e/OERja+RjfIEnyXYZdJb1Glt7tSnQiNRz+yehyX/AM20RMH1A6Q+d0eavbF6NLDDjIZJz9Z1xv4WUP8AkrqS0OO3rrzQTGTr6+adRRDkyTZpo4W3YI2RN2MaG140z51UW0Wxzq49UXhDxJ35Je465phSII8cc/Poooi61eSkCOnW79EK1WpkWMjg3jmeSOeCOC+kFQRrIw48lbaLtF5oO5VFUfRMtHObsNRwd+tVflW1leJ70aAFK5DYU+qymgHNCHscw5OBHiueSihIIxBx21GHQXRarG9p7HcnJ1P9bnket619NLdozdRG0mVQckrsCYCeS9xW4xBmydUSvaHCjgHA4UOIPjggh3X7J7DvQBUWjQjmAiGkkZxMEhJbxY7Nh2Y81DsVskY6kDnB4zs0pAf9xxwePA8VpQ7oIFv0dHM27I29sOsbwdRVbj3RYpeRdE9tWk3JPUeMC1woQdlCtNZ9JNdShFVzy3aGlaKEC1xgUAd6srR9V4xw2eSj2K0PBu2eUkjOCekcg3NcaNf5cFU67lq9HS57I13rAlr6UDgctdaVons0haGVpSZgyBwfv2D91irJ2x7s3J2ujdseCPAnNaCx6aZJiCDzUON+wTa9Ghg7RRl1x9Yn/RdT4jMKeJQRhjwNfgs2bSHAtdi05g7ChCysrVhew0wDTgN9P1VEsEXxsWrM1zuaWSbrNBdaN6phJaBk9kgA97A8NY80IaVkb/VieMK1biBxpUbFW+nl23H+Zdy4kmQ3TKt/1aI+9SoqKjV+VOsUZsgcMHtPMDbtr0TsVbxTXKGU4vuGfL1jwr4oLilkYRmR4g7tXJDLXHVsPX7opk2hjgh930OtiO6F2zCurHBJ/DnP8tfXWuVZFkUtzw/fmV4sRZXMbm9o5j5KPLpOFvvXsKmmOW3rWnUJPsK5RXcd3fWZx20TjEd6r5NO/QheeOAxUWe32h2FY4hjl6zqUw81YsMnyVvNFFw4BuJIA2mgCq7Tp+JmAJkdsYK0rtOQ1qomswOMj3yneS0Y44Abqa0OW0hmDaNG7DL4qyOFdyt5m+CRadMWh1bobAK4k4uyzHQVVJGwkl5dK7WXHDPO6h2jSAGtU1p01qbid2PwVn4xFSlI7O0pGuuva77p54jlUeaY09fulkFQQM/nq81Eo2qJi6dmls0lQjgqp0VabzR1QqzBWFqjchXKr7SWLvICR7TPWHD3vLHkrQlNaVMZaWmRJalRzY9a009dclP03o/uZXNp6ubd7TlnsyVeQuvF2rOW1Tode6/XWnA9YfmhlKpICtKKOsFHBRWFKyQ7W1Wm7Hdn4ZnPfNEyTAN9drXDWSMRtos5A1dB7JWa7BX6RJ+XyWTqZVA04I3Ip9N+iuKQH+HkMP8AtPHfQE/Yeas+6RTYucaY9HlpspvGCRo/u2QmdnOJ/wDMau+sqnkrDHLJGt40z5x0fpO0D+m9lppm0VbIOLH0NeFVPZ2ya112VronbHtI+NNi7Ppjs1ZbV/XgjkP0i2jxwe2jh4rK6R9FLHCkFpljH9uUNtMfISesPxLTHqV3Knh8GZsfaKN2RB4EfDgp7NKt20Vbb/RJaG1Ihgl+tZ5XQO/BKDH4FU1p7JWuDGlsj+3AZm5fShc4c6K1ZISKnjkjbMt17MgjYcfjwXn2eN1asblSo9XAfZIoudu0laGH+tAdzy6I+EjQpUGn7Vqhv743seP8HJ9uwtM3BsEWPqnGnvOGXPBNdY27XDGpo7yxyCxx7XTt9qCVo3sf8gnf+OHa4n/gd8wj/SK9GpdYh9OQ5+8NlNijvsbBnedSubjr20w/ZZyTtt/tSfhP5IUnauQ5QSn7jv8AtU37Fr0X5s0YpRgypjU589+eaDJO1uAAbhTCgwGpZi0actFP6JaNryG/8xFFWWrS0pPrTQx8HXj/AIA/FGpINDZrp9IDGp86qqtfaBjfeH7rKWi2Rn2pppTsa0NHi4k+SG2Y+5Z2je+88/5G75Kv5fBYsPkt5+0ZkNI2uefqgn4KDabXL77mRbi6rvwtr8kCQzvFHSXW7G0aPBtAhM0e0Z48VDc2MlBA32iP68p3+o3wFT5hK2SQ+yBEPq4eJ9o8ypIYBkKLwCX4/LG1+EdnCUuQgU68tJmskaOtFyS7qd6w46/kea0kbljpyaVb7TTeG+mY51I5rRaMtgewEawseaNOzXilaos0hXmpSFQXFZ2g0b30VQKvZiN41j58QsIfLmunNNCsh2p0N3b+8aPUecae645jgcxzWzpsn6My58f7Iz3WxK0pF5q3GMIBtRo0BikRhKxkT7KxdQ0TEGQtGwfAfnVc60PDekYNrhXgM/JdEvUaOHxx+a5vVPdI3YFyyWZUMyqstWl4oiBJKxhOQc4A05nLFHbOCAQQQciDUHwWQ0kh0iQPQL6S+ggk94nB29QxKnCZBJOIDhRwBGw4/FV9p7L2STF9lgcdpijr43aorbQistKOCDkfph7NwwGy/wAK0Wcv7693Zc2oYI6CgNMLxWEjsdpH/qZR9535rpHphtYNqsbBqZM4/eLGj/kPgshKOXiuj08VKNsxZpOMqRUSWSSlDaZj98qM7Ru2WU7auPgrOQqM7qi06I+CjXIr36Hj1h3NxSjR0YGDRzxUp7uv3Q3FRpj4DXLyB7sDIU5UTSU5xQ3FBKGOKEQiFDcUjHQ0qy0FoOS1SiKOlaEknJoGs8yBxIVeAuodmtFCxWarhSeajnDW1ubWcdZ3mmpVzlpRZFWycH7+tiUOQ2nanB3XPetBmHBO0Va+6luHBsmLdzs3N55jmmVOO1DnhDm0xGsHYRkRzVc46lRZCWl2bSF9QjBZ7QGlL4LXYPbg4csCNxGI/RX7TVc17bG9O1Y6ibNA2RjmPFWuFCnhIosDnWldGugkLHcWmmBbtHwUMHcukaU0Y20R3Tg4YtdsP5HWue2uyOje5j23XDP8+BzrsXUwZvkW/Jz8uPQ/Q1oUmHroKM0KXCFaytGk7NQ3pOA83G78ytvLmsx2ThoLx1u8mCvxK0M85um7S9TAHKu9cnO7mzpYlUTnNugjFtk/jQ4tJNKGmFTddhiWBuGC2HZ3RMcER7p5e17rwJNaaqbK4Y5YqmtmkHSxOgmhvSClHOFCK4Xhhifs5gqx0H2de2xmJ7nxl7i71Ddc2l0DHGlbteaqLCbp3SPcWeSXW1vqja44N8yqXsb2pktfeCRrWuju0u1xvXgcCTrb5qB24ZI2KGzMc6V1bznONXGpIZWm+8OQVLNO7R8trjYHXnRsYwgVF4hvrcaEniUAaqx9urPLaTZ23799zQ6gLHFlSaEGtPVOrVvV+XrlPZnQxg0pDG72mtqdVC6AupyBA8V0mz6Uhle6OORrpGEhzRmCDdOB34VQBM71IJlyns0982nJnhzu7DpnEAm6Q2sbagGhzacV05AHNfSRaL+lI2/Qs7fFz3u+BCpp3KT2zmvaXkr7rIh/9bT81Cncup0/0Rzs7/MiSnr9lHc5FkKjvKvZSMcUNxSuchuKQdCOKG4rzk2qgdDXJoCVXnZbsy61yYksiZQyP2DU0bXnyzOSRut2MlZZ9hOzl938TKP5UZ9QH35Blxa3AnfQbVpbdazI4lGt1paGtijF2NgutaNQHRxOZJKhNaOsMSN6xylqdmhKkHD+glBQg/L9s+K8X9c11KMBJB6PWP6J4KjMcnXwkaJTEneY3CVgq5ooQM3N1j7QzHPatborSTZWNc01BFQVlWv665KNBbDZJb4xgeavH0HH3x9U1x2Z6ysufFe6NOLJWzOiApS5QrFbA9oIOB1qVeWE1ihyh6b0M20swoJB7Ltozundv1KUSvNfRTGTi7QrSkqZzuWyuY4tcC1wwI6zR4D1mtxpHRcdobR2Dx7L9Y3HaNyyFu0Y+A0eMMaEHA7wfkunjzKa9mKeJwfo2+iobkDB9UH8ZvfMJ5eVH0lbhGQ3YB5CigjSm9cuW7s3LZUXDbUQjR28qmZpUHNHFqadagYmyQxulErhVwu68PVxGByxxwUW2aIjktDZnUNKEtu1qW0pjXLAakgkGoheLigCCNEn/Ue/LBcNfWBFR/Lu4itdWw5q6lgjbfka1ofdNXUAJoK0J14qEZSmm00UAYnsZELHLJJPeF8XQQzAG/V1aGv0NW1dDssrZWNew1Y4VacRUcCKqslc13tNB5Y4781IsttDbrQKAYAbtiAOOdprSHaXtR1CS7/8bWs/6UyV3X7qmk0h3lunkrW/NK78UjiPIqzlfxHX7Lq9P9DnZ/sR5XIDiiOcgOKuZUhrnIbinlDJ6qkLEMcU2ic4LVdmewz5wJZiYoMxqfJuaDkPrHlXUkpKKtjpXsis7N9mJLW+g9WNtL8hyaNg2uOofJdBldHDG2GEXY25bXHW4nW47fgnT2pkcYihaGRtyA35k7SdpzUBra4nr81knNy/ovjHSI0VxOCeNvx3715CtE11VjDL3WKde5BAL91Ehk5ePhiuyc4ktenByi3tvxTr/HrmooCSJN/xCc51a1yUfvMOfFOa9RRJ7R+k3WNwBqbOThn/ACjs+xv1YaqLcWW3B4BBBB5rDuNQQdnEfqo9ht0lkPqgug1tzLBXEt1lv1dSxZsH7RNWLL2Z0m8lKqtF6YZM0OY4OB2YqxbIsJqCNdRPkLXtLJGhzTmD1gd6CV5r6IugMZp3sjboKvsNofNHn3EhDy3c2/VrhuwPFYqXt9aInFk8LbwwIo+Jw4g1A8F2tk1MlF0xoWz2xt20RNk2OODm/ZcPWHjRNq8kafBy2yekWE+13kZ3i8PFuPkrWzdro3+xKx269Q+BoUPTnoRrV1kn/wCHNhyD2j4t5rn+muxlrsv9aB7Wj3wL7PxNq3zU0nwB1aPTp3qRH2h3rh0FukZ7Ej28HGnhkp0Pam0NzeHfaaPiKFRRJ26PtDqr10UZunmnNcZi7bO95nNp+R/NTI+2rdd4cR+SWg3Ov/6nGddOqqFpfSLY4nyB3sMc/wDC0n5LmbO1zdT/AJKBpztK58Tmh3tC7yOflXxRRFlDoyQiQbVqC/DGnXBZPR/thahpw/RdDpvqZOoX5DXFCcEUhT9F9mrRaf6UTnDW44M/E71VfJ1yUpXwVBCk6N0RLaH3ImOe7dkBtccgN5W70b6Noo6OtUl4/wBuM0HN+Z5AcVdv0hHCzu4GNjYNTaCu86yd5qVnlmS+u5fHE++xUaG7FQWSkloInlzDc42nn7Z3nDdrUu36WMhzw6CjTTF5qSmhizNt7svSS4GtFeKcV5zgOHW1AntFBs/RKA+SSgKzGndPtjwqa7B1xSad7RhgoD62oBZA1cS5+Lj5bgpjFyB7HRi/oL1+mPDrHBDJXnP63rsnNDXh0f0yTg7rrBADv0w/NIKHX10EASGv36vyTr++nw2qOHL188FBJJv7/kla9Av9BLVFAC7h8TzJZyGurUsPsv8AD2TvHNaDQfbNkhuSVjkGbXfEbRvVKH9V66KjWuxslFHCpGRBoRwIxWbJ06nutmXwyuPJ0uK0gjPNEquW2TS9psmdZ4tvvtA2inrU3LW6H7Xwzj1XCuzWORxXPnjceTXGalwaS8nhyistIOtED1WOSBKQistahl6QyqAsiaU7IWG01MtnZePvNFx3iylTxWQ0l6FIHYwTvZsDwHjxwK3HepO+TWwOQW/0QWtnsmOQbiWnwIVDauxNrj9qI+I+ZXff4w9YoU0wdmFN+SD56d2dn/tHxb+aVnZqc+5TiWj5rtts0VG/UOt6pLV2aFfVJClKIamZPsz6MLRObxfFG0ayXOPINHzW+snovhbTvbQ5+5jQweLi4+SkaLHdNA2bVIktxOtOpyjtHYRxUt2GsuhbHZ/Yha5w96T+Yf8AKoHIBEtenHHAHDwVXJaN9fFAfKT180rbfIKlwEntRJxUcNJ4nVmnhp/bcmucEAepTqiHJIgz2oNFa+az+lu0bIxianYgkt7Vbw3wrq5LJaa7SkktjxduyHNVls0jLPn6jNgzPHYo7WhuAwVkcbfIrkkMDKkucauOZKRydeQ3uwV2y4E5N9XrDralDqdY9V3IDXdfsl7z8+sM10TCFrglv6vLkhBw58F4O/avlmgAodu+aVp6+CCHdfIUS3t6ADh3WaUPrjn1w3KPf664L3e9BQBJEnR3lLe666xUYya67daQSZ/r+aAJPe03deahWrRTJDeoWP1PYbrue1F73rhwS94P0rs3VSyinyMm1wJZtN2qz50tDNowfTeMitFont3DL6pddd9F3qnzpis2XfLzQLXZY5Pba1285jgc1kn0qf1NEc7XJ0qLSjDkQdiOJQdniuSsscsf9Gd7R9F1HD41GKkQdqbVEPXZ3g+kw/LMYLLLBOPYvWWLOpF2/opjisJZfSLGcHksOxworeDtRG/2XtPOnX6qmqLLNA59EN0vBVQ0yNo49BIdLA6+s1JBYuk39akJz1Xu0mDr8/yTH6RG3rkggnF29Dc/V15BV0mlmjWKcVBn7RxtzcAOKYC7LgmvnA1063rJWjtpEBg6u4VVVae2Ejv6bDjrKOeANvaLc0ZkKi0n2qjZXHHYMVk5pp5PbfQHUENtma3GlTtOJVixSfoRzSJVt05LMfVFxtM9dFDbZgDXFx2n9USqS95q6ONIRybPPOpDJXnOQiUzBIUlCc5OLkJzkjZYkbgv6yS3uusVF7zl45c09r810bOfRIvdY/NK1+/Wo4k65pxl14Z9ZICgt5ODj8dtFGDqdeS9eQFEm/v64JBJ1nsUcv6xqk73rFFk0SO8+CaZuOe9RzLtSGVQFEkyZ/ul73rH8qKGZEgl4IsmiY6XBJf39eOKiCXrrrNN7zqn6JbCiWZuuuKaZOscVGdNyTS/eosKJEpDsHAHiGlQ5NHRH3AN4JHwRDJ+4TXS9ZeNEjSfKGTa4AGwgezJI3g6vkvCOUZTv5gHrkimVMMqqeOPgdTl5EdNP/ep90IUhmOcx5ABP7zrrUh94OKj4oeBvkkCfYyfakeeaaNHs2V4lFMlc6Jrno0RXYNUn3PNiaMmgcP1XryYXphcmI5HvchukTHPTC+nVUrY6QSqbfQ3PTS5LY1D3yZoZrSur5qfoTQr7VIGtwbhecdVfmuhs7Ls7gQhgLC2uYvH6/2q61diwvIm7pGPqeth08lGtT712RylzkMlWvaLs++yyFrsW1Ia7bTVx/dU5KxzuLpnQxyjkipRdo199ev9dbkIa+aYx2I5rpmKiVf3JTJ11xQrvx+S8Mh1qQAXvN46O9e7xAd14p5GXBQAS911gmF6YG+qOHzTZh63P80WFDzIeutyYZev3Q3HPh80NxxPWtLY1B+93pO+3oEeJFesSnHM8vklsmghl3pO+QGnDxRBr4H4IsKH30zvEyTrySE4dbFFkUGEnXzSX0I9eaG7Xw/JRYUHvphemvQycOfzUNk0ELk10qHX4Jj9aWxkghkTHPTX9eKSiVsZIVzk0vSOGPj8kM5FK2MkOL0wuXnoTkrY6Q8uTS5NSOSjJG30P2ssscbWgPiu6qXsdt5uJO8gJukPSLTCFrnfWeSB+FpqfELDFNKvfV5dOkxL/l4Nbm03/bL+1dspZWlkrI3sOYoRSmsEOqCNRVASvFNWOeSU/s7N2PFDGqgqP//Z"/>
          <p:cNvSpPr>
            <a:spLocks noChangeAspect="1" noChangeArrowheads="1"/>
          </p:cNvSpPr>
          <p:nvPr/>
        </p:nvSpPr>
        <p:spPr bwMode="auto">
          <a:xfrm>
            <a:off x="63500" y="-8588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http://files.coloribus.com/files/adsarchive/part_843/8435355/file/lycra-clothing-tag-small-12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71500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l abrigo</a:t>
            </a:r>
            <a:endParaRPr lang="es-ES" dirty="0"/>
          </a:p>
        </p:txBody>
      </p:sp>
      <p:pic>
        <p:nvPicPr>
          <p:cNvPr id="26626" name="Picture 2" descr="http://www.supercoloring.com/wp-content/main/2010_01/Winter-coat-coloring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172200" cy="447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falda</a:t>
            </a:r>
            <a:endParaRPr lang="es-ES" dirty="0"/>
          </a:p>
        </p:txBody>
      </p:sp>
      <p:sp>
        <p:nvSpPr>
          <p:cNvPr id="24578" name="AutoShape 2" descr="data:image/jpeg;base64,/9j/4AAQSkZJRgABAQAAAQABAAD/2wCEAAkGBg0QEBMQDg4MDw0QExIRDQ0NDw4PDQwPFBIVFRQQFBcXHCceFxkjGRIUHzsgIycpLCwsFR4xNTwqOTIrLyoBCQoKDgwOFQ8PFTUYFBwpKSwpKSk2KSksKSkpKSw2KSkpKSkpKSkpKSksKSkpKSkpKSkpKSkpKSkpKSkpKSkpKf/AABEIAKQAUQMBIgACEQEDEQH/xAAbAAACAwEBAQAAAAAAAAAAAAAABAIDBQEGB//EADcQAAIBAQQHBQYFBQAAAAAAAAABAgMEBREhEiIxYXGBsQYyQVGREyMzcqHBB2KC0fAWJEKS4f/EABgBAQEBAQEAAAAAAAAAAAAAAAABAgQD/8QAGxEBAQACAwEAAAAAAAAAAAAAAAECERIhMQP/2gAMAwEAAhEDEQA/APt1WWEW/JN+iPLyu1T1pN6cs5NSwbbPS2x4U5/LLoYlCeqsU9m4nSy6ZzuCOOKc/wBSU10G6V0b4rjDB9RvQiXU4b36scYvKq6d1Lxm+SSLoXXTW1zfNF0XvZOLGocq5ZrNGEtXHPJ4vEcF8c0MFZAAAAAAApek8KNR/lf1yMOyY6KzfqbN9fAnwXVGLYJYxIpmLfn6pF9Ob3ehSSxKL1VZONRi6ZdSAv0mOiMtg8ggAAAAAAEL7fuJ8uqMC7p7Ubl/v+3ny6nnrG8PRdSNTxp4ndIqxyT/AJsByye7D+fUqL0xukhGi83uY/ACctg7HYJMcpvJcAiQAAAAABldope5a82ujPP0Hho8Pub3aP4aW99DBeSjzI1PD6equJCUspfMl9Udi9V8WyqctXjNFQ3ZHi38zNKBmXfsx83J/U04gdY5R2IT/caoPIItAAAAAAMi/s1FbpPoYc1qLmbd9vWj8r6mPUjq8JfYjUWUXjH+eZTWlqr5v3J2V6rKK8tVcX0A07tWqjUiZl2rVRpIqOjNAWL6Dz5FQwAAQAAAGLfXfivyr6yZm1o5S4/Y0b67/BR6sSqLKXLoRqFrN4lFp2cy+z+JTXQVrXVnBGjEQuuOEeQ9ArCSLqT1kUpk081xRQ4AAQAAAGJeqxqNbo9GJLY0O3n8V/p6CbWs+BGitDaQqrMspLP1IVdoVr3ctXkNwFbCtXkNQNMukpM4EiIeTOkKTxS4EwAAADEvP4r/AE9BWazGrz+I+EegvUWwNE47XxIz73Isa1nxISWfIitaxd0aiKWPu+g4jTIBgdkRDNmeqi0osj1eZeAAAAYl5fF5IpqotvR+9/1IWjYGidVaz4Ig9pfaI7GUpZsitKxbOSHEJ2DYOGmXTkzpGbyIhiyPJ8RgzaNbRkvLYzRTA6AAAnarujOWli08PDApqXdLDBSi2aWAvaVNLGPoBjWyhKK1otYePgJ0Hi/QzO0Xa2sqkrNRnGE1FOo8va4SxwUU9yPNWC+rwoaVSU6FSy6vs5V2k8MM5aaaxxeWfkedzkunRj8srjt9HsrY6fPbk7eWyrUlF3b7rSap1YV5Rc156MoPfnieyoWy1T7tm0V+dtv7Hpt4XqtEqtNohThKdSUYU4rGU5ZRivMrVltctslBeUME/URvLstUqQklVbck01LPFPeKT1h/15Rrzqws8ZxdN6LnVSTeP+UI8nm9x6rs1fUbRS7ydWnhGovHdLng+aZ8ftdGVlqYWija6dobVOSVGco1KallUcktGWC8U8Wnhw9f+H9ntcrV7WNGtRscKc4OpXi4TtMpNYYJ5tLBPE58cs+Xfjs+mHzmHV7fSQOaJw93EmcYAUefv7sLd1ulp2ij71JL2tOcqdTBbMWtv/Si7vw4uqhgo0HUUXjGNepUq04vzUG9FegASyLMrrW3o6dmpx7sILhFItACoAAAOAAAdAAA/9k="/>
          <p:cNvSpPr>
            <a:spLocks noChangeAspect="1" noChangeArrowheads="1"/>
          </p:cNvSpPr>
          <p:nvPr/>
        </p:nvSpPr>
        <p:spPr bwMode="auto">
          <a:xfrm>
            <a:off x="63500" y="-546100"/>
            <a:ext cx="55245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resources.shopstyle.com/sim/8c/b2/8cb2ca546427a02d0649ba7bcac50385/splendid-amazoncom-long-skirts-womens-voile-maxi-sk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85800"/>
            <a:ext cx="284356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pulsera</a:t>
            </a:r>
            <a:endParaRPr lang="es-ES" dirty="0"/>
          </a:p>
        </p:txBody>
      </p:sp>
      <p:pic>
        <p:nvPicPr>
          <p:cNvPr id="5" name="Content Placeholder 4" descr="close-up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b="14484"/>
          <a:stretch>
            <a:fillRect/>
          </a:stretch>
        </p:blipFill>
        <p:spPr>
          <a:xfrm>
            <a:off x="1828800" y="1972234"/>
            <a:ext cx="5844540" cy="3437965"/>
          </a:xfrm>
        </p:spPr>
      </p:pic>
      <p:sp>
        <p:nvSpPr>
          <p:cNvPr id="23554" name="AutoShape 2" descr="data:image/jpeg;base64,/9j/4AAQSkZJRgABAQAAAQABAAD/2wCEAAkGBhMREBQUExMUFRUVFBUXFxUWFxUUGRgVGBQVFRcYGBQXGyYeGBkjGhYUHy8gIycpLCwsFR4xNTAqNSYrLCkBCQoKDgwOGg8PGiwkHyQsLCksKiwtLy0sKSosLC8sKTIsLCwsKTYsKiwsKSwsLCwsLCwsLCwsLCwqLCwpLCwpLP/AABEIAOEA4QMBIgACEQEDEQH/xAAcAAEAAgIDAQAAAAAAAAAAAAAABgcEBQIDCAH/xABAEAACAQICBgcFBQcDBQAAAAABAgADEQQhBQYSMUFRByJhcYGRoRMyUrHBFEJictEjgpKisuHwFTPxQ1SzwuL/xAAbAQEAAwEBAQEAAAAAAAAAAAAAAwQFBgIBB//EAC4RAAICAgEDAgQGAgMAAAAAAAABAgMEESEFEjETQTJRYXEUIpGh0eGxwSMzQv/aAAwDAQACEQMRAD8AvGIiAIiIAiIgCIiAIiIAiIgCIiAIiIAiIgCIiAIiIAiIgCIiAIiIAiIgCIiAIiIAiIgCYekNLUqIvUa3Ibye4CYWtGnhhaW195rhezmZU+kNdF2ibNUc78/mZDZaoeS7jYk7+UuCwsZrqxypIAPibM+QyHrNHi9fatM51ATystvlK+xWs1WobFxSXjsgk2+sxMXUw1xsGrU+JqgVM+NlVj85SnlN/CbtPSYr41/v9y/NVtZVxlK4sHX3gPQjsmHrvrvT0dSBIDVGvsr2DibZkXysJVOq+sJwOKouGtRdgtQcNhrKW8Lq37p5zp6UtLtiNKVkDXWlsUx3qt2t+8x8pNHI3V3e5Ql01RyVD/y+f6OOkelvHVidmoaa8kTZ9bX9Zp313xpOeJxP8bj6zFTRdQi4GQ494yj7A97bJHDPd5yo7N+Tdhj0xWoqP6Gww2vePQ3XEV/3nv6EmT/UXpWq1ay0cVsnaIAqCwNzkLgZESsv9PqD7vH+/wDndMrDoaIRyCpFQZ8hw/WfYWtPgiycWmyD4W/po9NXi8orG9K9TEVnOx1A5FNQSbpc2uN21YDzm60Z0jU8ts1aR55lfSaHrw3o51dOucFNItyJENG66K/u1adUdhAb/PCSLA6WSrkDZvhP05yVST8FKdU4fEjNiInojEREAREQBERAEREAREQBERAE4s4G8gTo0jjloUmqObKgJP0HeTlKK1m14q1qpYsd/VUHJRwEhttVZdxMOeVLUSwOl/LCq1jZS2YF7e7v7LXPhKQ+0ZZTfNr1jBTqIKpZKiFHR+utiLHZvmpINspG8Do+u6gqhYG4FiDu5ynZq780TosOEsH8l3h+Gc7xed50VXGRo1P4TMvC6sYiof8Ab2B8T9UeshVUvGjUll0xW3JGFUZqlPYAvshj4G3+eM68FoiswLlgSzNckm5z3kyytU9SwzCmudyDVqW+6DfZHIfObzWTo8qKzPhQrU2JY0TkVJ37HZxtfwMu14+o6ZzeV1JStTh4RWWAxFej7pt2Bsj4NlM59ZbL+0wylrnNCycN7Bbry3KLzvr6KdGIZSrD7rAg+tpi1MOw3qR4euc8egkfFld3LSZqK+sAdvdsO+5Hp/mUxNOaRVgFQ3B39pbfl2Tc1NGCpvUE92cwtJatWKWGyEtttmQpYm20eG6eVRp7RO8uGtPj2NXS6oFhY8xvmUumK4QIKz7ANwhJK352mNWosjFXFmG/+3Mds4XldrT5N6EYSimlwZlDSLA9YA9oyPmJJNEa0vhqlOp7Qmle5ubkWG1YeFxaQ6854yrdKacbsfAn+3rPsVp7RDkVxlHTWy/sN0oUalmReo2YJyNu0cJIcBrNRq7jY9s89aJ0VVdWKNYU12j11WwvwDHM57hNph9K1qXHatx3HzGUmjltPnwY93R4a1XLk9Cq4OYN5ylPaI6Q2pkBiR3/AK7jLB0BrbTxNlvZuHb/AHluF0J+GY1+FbTzJcEgiIkxTEREAREQBERAEROFaqFUscgoJJ7ALmAVn0waylQmGQ55Ow7fug92/wARKoTC53Jud5mx1g0ycRiatdj77HZHIXy9LeU1JrEnl+kxLZysk2jusGj8NQl7+X9zaY3A2w6EOjGoPdBzTr7KhuRNie4y0NXejemcIvXIe5OYutjawtfeOcrHV3R7VKlFBvesuRyyUXv3Z+k9GaPpBUAG65t3bh6AS9iR0m0YXVbJJqLfPLIUOj2qNz0/5h/6zNwmoRv+0qC3JQSfM7pMYl7Zid7MbAaOSimyi2HqTzJ4zJiJ8PJi47RdKuLVUVxwuMx3HeJocR0f0D7jVKfcdoeRz9ZKIg+ptELPRyP+4a35f0abfB6nYenhnobO0Kg67G1yeB7LcJvYgdzKR1p1CagdlwWp3OxUHDsvwP4TlITjdXKtO5ALrzUZjvTf5XE9Q1aQYEMAQd4IuD4SL6U1Cpv1qJ2D8JzXwO8esinVGZo43ULKOPK+TPOfGw38uN+6ZFDQdZmZtn3Bcjln+suY6i1y/uLf47rl27XvTZaX6OV9khw52KyLYtfZ9pzueB9OBkax0t8ly3q8puOlrRQ/tT3dk5JXIkn07oYhytekUcfeUbLeKe6w7rTQVtEOLmmRVA37OTD8yHMSnZjuJuY3U6bVqXDMrCYva6rbzu7ZINSFddJUEU9UsGI+EA5+GXrIOK2yeRHhNlozWdqVd6qbXtAAKZUiycDe4N8vmZHXDUtnrLSlW1Dna0l9T1AJ9lH6M6TsUrKzlmAADXzB53EuHQmmExVFaqHJhmOR4iadd0bHpHH5OFbj6c0Z8REmKYiIgCIiAJG+kLGmlo3EMN5TZ/iIU+hMkkjfSFhhU0fWU5e7n+8N/ZPM+YvRJU0rIt+No861t4hedp1lusQWvbLy4WM+GrMfta4O/jJT59ixejDBCritu2VGmbceuxA388h5y7KaWAHIASu+ifQ/ssOCR1nO2e5ch/Nb+EyxpqUw7YJHF9Qt9S9teFwIiJMUBERAEREAREQBERAEREAwtJ6Ho4hdmqiuOF947mGYle6f6IjfbwtTMZhXOyw7qi/W0s+IPUZOPgoDSeqWkbFHwpqE3G17NXPeKi/MzQYTVhqVZKdU+zLAltr7tgWztxt6kT07KU6UsD7PEU3GQN1PgSvytK2RH8jZq9OyJeso/MjqqBuks6ONYfs2JFJj+yrHZ7FqfdPcd3jIpS90d05MMuXI8jwMyITcJKSN26r1YOEvDPRQn2R/UjWD7XhEc++vUf8AMMr+P6yQTejJSSaONnBwk4vyhERPR5EREA+GVd0g62td6YP7IEqRwa2RJ55/KWfVeyk8gT5CULrhmgHxMb+J2j85BfLtiX8CtWWpMhdTRZqMWBffv+U+f6dURlJY7wb27eY4yVrUpeyppTU7SoPaknfUJJsv4QuzOLUwRY5gzLdk09HWqNTXEdfsXFqHjadbD7aMCcgwGWyAOqAOW/1knlRdDdcria9LgEJ8nFvmfOW7NaqffBSZx+dQqL5QXgRESUpiIiAIiIAiIgCIiAIiIAiIgCVr0taO26RyzUhx3HI+q/zCWVIvr9gGbD+0Vdo077S/FSawcd4IVh+WeZLaaJaZ9k1IoDA6XYHZZSRwP68jNvRxSuCRfLfkcpHNKV9iu4CNs3OzuPjcZeE3eqGjvtTFTXWlf3qdj7Rh2XGz6numS8dt6R13rwjDubf6FgdDmKb7RiUz2N45XB3j1lsSLak6vphkPs1su653seJJkpmpXBwios5TJsVlspr3EREkK4iIgHTjR+zf8rf0mUHrjUzpgdp9Jf8AVFwRzB+U87a8krWHIXt9JWyVuBrdJ166TMTR7b2HOx7rTYiaHCY1Qw2hw37yDzm1/wBQRULXBI3AHeeGXDtmXo6eyLUvuTLohS+PxLcqdvHaA+kt2Vr0L6NKUatVt9Ug/ui4HmdqWVNeiPbWkcl1KankS17aX6CIiTGeIiIAiIgCIiAIiIAiIgCIiAJWfSlrOb/ZaZsBY1SON81T6nvEsTH4oUqT1DuRWY+AvPPWNxbVar1GN2dyx7ybyvkT7Y6Ro9PpU7O5+F/k1Wk6IK34jOcNGhkYVV+7n38536Q9wjmbes761H2NKzZGwyP4hf5ZzMk/Gjq62uzT9y89Q9PfasIpPvJZT3WyP08JJJXnQ2D9mqH8S/JpYc1qZOUE2cZlwULpRj42IiJKVhERAMTSukFw9F6rbkUnv5DztPNeuOLfEV2em3VLMwTMBdoliLd5OcvjpLv/AKXibfCv/kWee6mIK8ZRyrJKSSOh6PjV2RlOXlcGvAqgZqD3GbbVXRv2jEBaitsrmQCASL23nICfcJjdlgSquAfdYXU9hsQbeM32q77WIphRYPe4G4EEbr9hHlK1c9ySaNnJrlGptSfC+n8F46uaO9jQUWAJsbDcBayjym1mLoz/AGU7plTXOGlyxERB8EREAREQBERAEREAREQBERANBr05GArW4hR4F1vKLJ398vTXTEUxg6qswBK3VeLFSDYAZ52t4zz3i9JowcI2eeRyNpTyVs2+l+6+oq4i734L6mduncUzsu0SWI2mJ4lv7CasVMspnshr4kKud2Ci3IWH0lDT2dM1GK38ky7+inCbGABI95ifAAL9DJpNZq3gRRwtJBwUf8zZzYhHtikcHdPvslL5sRET2RCIiAaPXbDe00fiV50m9M55pLXM9VaQo7dJ15qw9J5a0hh/Z1nQ/ddh65elpRyo8pnR9Ds+OH2ZxElvR2m1i0B+6tQ/0SIqZN+iqnfFOfhp/wBTf/MrUrdiNvPesab+heWBW1Ne6d866C2UDsHynZNc4EREQBERAEREAREQBERAEREATWae02uGp3ObHJF5nmewTNxeKWmjOxsqgknsEqvT+mzUd61Q2A91eQ4KO36meJy7UWKKvUkarWnTjG7Odp24fIAcBIVpHV5ySXBSpvsQVOYuMjzBHnO7H6TL1C5PW4fhHADtmMMc21tEkm+ZJuT3k75kzscpbR2WPiKFfa0j5oTVuviGZUKXT3gx2SAcgQNxF8uyWJqFqE1KsHq2L7gBnbmSe6cujXRorYqrwX2CkkWvcvZd/YGlrYDRaUt1yTxP+ZS/jxjOKm1yYGflWVzdKlwZaLYADhPsRLRiCIiAIiIB8M869JWiDQxzm2TMfMWP9JXyM9Fyv+k/VoVlFXZutgr23qR7rg8LXI8ZFbDvjou4WR+HtUvb3KMDWm81L1rXBYm7503UhwACcgSNntvlbtmDpHQns77L35ArmeVrHMzWYbC5lm3ygk6n3M6p2wzY+nDw/P0L5wfS7QcA+xdVJ4lb2vvtu9ZNdG6Tp4imHpMGU+YPIjgZ5cKneJKtRtcnwddSSTTY2dOzs+n95LXlNvUjOy+jKEHKryeg4nXh66uiupurAEEcQRcTsl85kREQBERAEREAREQBExNJ6WpYdC9aoqKOLHf3Die6V5pjptpKSMPSNT8T9UeCjP1niVkY+WWaMW6//ri2SHpA0hsU0S9gxLHtC2sPM38JTGntNGq1lPVUm3afimVrh0jYjGqo2UXZ+EG+/Pex+kiVPEgjhu/y8o3z7/h8HQ4GL+Hf/KtM7yIVbnKKZ2t02ur2iziK60172YcFG9vAbu0iVUm3pG3O2MIObfCLd6JtF7FB6p/6lgPyINlfOzN+8JPpg6FwIo0EQC1gMuWVgPAADwmdNmEe2Kij8/utdtjm/cRET0RCIiAIiIAnxluLHdPsQCpulXBUqDU/ZUkQsjElRa5vbdu/5lX0MUAZdnSrok1KSOOF17ic188x32lJV8OLm4sePCZ+TV3PZ0fS8hQh2m1bRoqUvaU2U52ZQRtKeZXfsnmMuE1NWiQeRnTttTO/xmyw+k1dSr79k2PaBcSk4uPg6Gu3cfO0XL0TabNbCGmxuaZFvytfL+IHzkpraw4ZG2Wr0g3IuvrnlPNWjdZK2HaolFyprUtgkbwNtWJHI5EX35zLpYM72Yknmb+Uv/ieyKXuc5Z02M7Zyb0t8aPTFKurC6kMDuIII8xOc8+aF03icI+1RqWHFDcq3YQZcGqOulLHJb3Kyjr0z815rJqr42ce5m5ODOldy5j8/l9yRxESwUBERAEjOu2utPR1K561Vh1KfPtbkvzklM88dKOJdtJ1gxvs22eQW2Xp9ZFdNwjtGh07GjkXKM/Hk1+lNM18bUNXEOW5DcFHJRwExSFHATANdjuM78LSZjxmPPb5bO1VahHUeEjvTChjunLQGrwr1mBB2dlhtDIhgciPW/CfcZiBSW33yPLtMsDoc0b1yxF7K2/PNh+nzk+NFuXJm9Qt7KG/f2IhiujzEA/sylRTxvsEd4P0Msro61LGHXrWZrgu2diRmqC/ASX1tW6RNxdexd3kd02VDDqihVFgJpxqhF7RzN2bbbHtk/7OyIieykIiIAiIgCIiAIiIB04zCLVRkcXVgQR2SmddtRHovtDNSerU4NyV/hft4y7J116CupVlDKRYgi4M8yipLkkrslW9xPLuIwLrcMpHhNXVpsgJtkOPjPQmlujdWN6FTY/A/WXwO8eIM1Z6MKtRQjtTUbV2Zczs5ZAADPec5A6EzTh1KUV4KY1Yw61K6lyUBZVZjmFUsMwOwSRMk1enMIcNWNPlfMcczn5WnZg8YGGyTn85QuT7zcoXdUpef5Mtqw4Gd2ErvSdalNytRDdWHyPMHlOC0wOE+2kTlr4T1GDfMv6Ls1K1wTH0NrJatPKqnI/EPwmaPWnpZo4clKIFRh9432fADNu/ISn8bpOrhmdqLlC9Mo9uKOLN6AG/Ca+gl9+ZPHfLv4l9ifuUI9Kq9Ztv8vDS+5MNJ9KWNqe67KOzqjyX9ZqRrbjHzNVgfzN+s1mzecgolWV837mpHFqg/wAsVo3dHXnHoOrXcnhZmPjZjb0kc0tpitXre0rEM9jtPYKTnfMDLic8t82WjtG1KzhKalnbcB5/KZWEwLNiqKJmXL0yBuYFCGHcReSVzlJ9r8PghuhXBOcElJLfH+/uabCYymrAsm2OK32b5cwL77T6dLlUyA2id/wjs7Z36e1ZfDXZQWp38U7D+s1mCwbVWCopYncALz1Knseme4ZULYd6O3R+EatVVRdmY7t9zPRGoOhPYUL8Tlfn8R88vCQ7UDUTYN2zcjrNwReQ/EectilSCqFAsALCXaau1bfk5zqGX6z7Y+Ec4iJOZYiIgCIiAIiIAiIgCIiAIiIAnwz7EAqfXDVILUb2tPbpEko4yK3N9na7CdxkQrajrvoV9k/DUH1/5noVkBFiARyOc02O1Pw1X7mweaZfy7vSeJVxl5Rbpy7Kvhejz/idH4vDe/TJXmOuPAjMTjQ03TPv3Xuz/uJcuK1Eqpf2VQMOR6p+oPpNFidSnLdfDBjz2FPqotK0sOL8M04dXetTjv6rgrrR2jsRifb1KdMEChVtcAjZKFTa/ELfMZ3ItNJhqhGRG7eOM9Gat6q+ypVNsANUQps5dVbbsspV2mOjxWrMdtqZv1l2Qc+zMZT7PH3FRR9x+pL1ZSn4ev2Ib9pXxnB8YL5Z/Uyb4TUGgvvbdQ/ibZHktvnJBo7V1Vyo0QPyJn5gXkccL5lm3q9etQi3+xXWj8NjHv7KnUUMLFs6dwfxta47pOuj3Vl6WKpVKpDOuSqu5RbMk8WkowuqdZt6he1j9BnJLojV9aHWJ2ntv3AdwlmGPCHJl5HUrLYuPCT+X8mq09qtdi9NQQ3vJ87Dj3TXaG1QserSFIcW2Qp8t5k8iT7M3uaWjHweCWkoVRl6k8zMiInw8iIiAIiIAiIgCIiAIiIAiIgCIiAIiIAiIgCLREATGxWjaVQ3dFY8yM/OZMQDEpaKorupoP3QfUzKCz7EAREQBERAEREAREQBERA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l cinturón</a:t>
            </a:r>
            <a:endParaRPr lang="es-ES" dirty="0"/>
          </a:p>
        </p:txBody>
      </p:sp>
      <p:pic>
        <p:nvPicPr>
          <p:cNvPr id="19458" name="Picture 2" descr="http://t2.gstatic.com/images?q=tbn:ANd9GcRx_VOjG06_xnnymwyIurbl8F9A7WAhiM5cqjtbdoRQ3aju6y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543800" cy="418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es-ES" dirty="0" smtClean="0"/>
              <a:t>as botas</a:t>
            </a:r>
            <a:endParaRPr lang="es-ES" dirty="0"/>
          </a:p>
        </p:txBody>
      </p:sp>
      <p:sp>
        <p:nvSpPr>
          <p:cNvPr id="18434" name="AutoShape 2" descr="data:image/jpeg;base64,/9j/4AAQSkZJRgABAQAAAQABAAD/2wCEAAkGBhQSERUUEBQVFBUWFhYYGBgYFxcYFRgYHBYVFBcaFxcXHSYgFxkjGhcWHy8gJScpLCwsFx4xNTAqNSYsLCkBCQoKDgwOFA8PFykcHBwpKSkpKSkpKSkpKSkpKSkpKSkpKSkpKSkpKSkpKSwsKSkpKSkpLDUpKSwpLCwsKSksLP/AABEIAOEA4AMBIgACEQEDEQH/xAAcAAEAAgMBAQEAAAAAAAAAAAAABAUDBgcCAQj/xABDEAABAwIDBAcGBQEHAgcAAAABAAIRAyEEEjEFBkFRImFxgZGhsQcTMkLB0SNScoLwFDNTYqKy4fGSkxYkQ2OjwtL/xAAWAQEBAQAAAAAAAAAAAAAAAAAAAQL/xAAXEQEBAQEAAAAAAAAAAAAAAAAAEQFB/9oADAMBAAIRAxEAPwDuKIiAiIgIiICIiAiIgIiICIiAiIgIiICIiAiIgIiICIiAiIgIiICIiAiIgIiICIiAiIgIiICIiAiIgIiICIiAiIgIiICIiAiIgIiICIiAiIgIiICIiAiIgIiICIvhKD6iqK292Ea/IcRTzcg7NHaWyB3q2a6bi4QfUREBERAREQEREBEVVvM139M8scWkQZBg66eaCbiscymJe4D17hqVq+0N9XzFGmByLrzwmAbLRsa2pUIDSXOJtLvUnRYqdUtpNa4Q5riNdNbLNWNnxm8WJdc1HN5gWHdEKNR3kxIIIquMfmMjwMha6cYTN7fy4SljSbdEqNOr7v7wiuMr4D44aHs61drk2zMeab2ODrgzpp1FZMd7SsW1zmxQblcQdOBsbuVzU3HVUXIW794x5vXY0HTLkg87wTK3fcnE1agqPqvc8SA2TItMxy1VqNnREVQXg1mgwSJ1iRMdi1Xfja9SkWUmPNMVWuGZsZw7Rtzo0ki4vquR09svxTnmqXmsIzcydLwbxHog/Q/vBzHivD8UwfE5o7SAvz7RxLiNXDtJ+6k0q7ss5zbhBmOd1KruFXbdBszWpiP8bZ9VzDe7ebE4wllOKVD8uaC8c3luv6RbtVNRfmnM5387SvNVzWtl5jUzMWv6BKitfgH0xmzNgEAgHSbC3KbLtG4OKc/A0i7gCB2Tb1juXE9p1BklhBBIMjQ8dV2T2ZunZ1LvVG1IiICIiAiIgIiICrd43Rhav6fqFZKBt5s4er+k+V0HI/6stfLbFp496xYqv7ym92h94DAmBo209SybUhpc49ar9mF0VBUIh0kNhxI7wIPArKo2GcQYIJtEjje1/op1CLeQ5KspY7MYYyo7rDC0eDr+SkCjWbBysbP5iQ4dzw1CtgHSFlqu26Y9/f5mg+UT5BWP9XaDULT1D6tlV2I+IavtEyIBnnc8rQEw3albIwwLmuInKSe//n0XcN3cD7nDU2cYk9puuYblbOD3Ma+QHvkTrAEgAjmQY7BzXYGthXDX1ERVGl+1AsGHY54kh5gAdIy0gAcpcWDtIXMsNgcrCOwui0nj2xoOpdt23sKniGOztzPyODJJgGDBA0kHjErkTm8COH881FVRw8aBYsNjqb8wD4LSB0rZrxbqlWD6fFVx2G0PzCbmYnog6yP+UEzD1BBF+Y+iw7R2WK+UP0aZ0kHqIBHqFlIhwjWL+Jj1UPaeJrtP4J6IFoaCXPJ4zo0D1QYdrYEU6VOnTky+BPPpeEl2i7juDh8mCpt/KSPCB9Fx/CtzOY94/s5P7yABHZ0j+0LsG4lScIP1v9QVUbEiIgIiICIiAiIgKFtkTh6v6HeimqFtnENp4eq5+gY7vsQAOsmB3oOOY1+erl+VoDndZPwj6qtdjWioGEkZr/7dsXVxhMIRTJfeo/pO5Ty7hZUFXBNL88dINgHxH181lpExlAtc4HMRmIuTFjy08l8wVMOdAiOMQveIaH1HEmbzHcJngFIoU5IhoEaEfdVFk0BuWL6Ag/Q/dQalEvxFLK05CSA8HtLtD8sRBWR1Uw7N0gGk6kPIHJ3PtlTt0tnioIpOqh73aE9K05pBOV+motbgg3zYm74p4WpWA6WXOy7swyOz+BLQt1o1MzQeYB8RK1nd7C1qba1J7i5gZ0AWObEhwIGaeq0kcoCv9lGaFI/+2z/SEw1KREVQXFtuPFPEVGuBkVKggCbZ3ReQu0rke9dEDFPziJe4eZIPVqFNVrm0dpe7cWZDIi8jKQQDIi+hBXxtY1GhzTAPLUHiCT/NF723heg141Z0Hfp+R3q3vCrNm4jK7IfhfA7D8p+neFYicynzWCttFjM4dmOV7AYEgZxbjpporF0RfUKKKLXOdIBkA3HzNJcO0qK812kCQbjgbDh4LqfswxjXYVzQ4FweSR8wkDUdxXOcRhWkX1DW3Gulwed1k3Z2o/DVRUYGywOLwDd9MXewjSQLg8CiO5ovFCsHta5tw4Ag9REhe1QREQEREBERAVRtSg6tUFMGGMGd545iCGADqGZ3blVsSoey7sL/AO8cX/tNmf5A1BynHAgmOBWp7So1H1Ghg/DtMG5MEQRxHFdD23gIqPbycfrHktOdtQNqOpAXaRPU2G9I85mw6isY0qqtEms+DYECI/wgeqlvflb8TZOvNVZfUFRzaliHEGLA3tZvOxuTqprqkNiI7/pH1WmWHE1xllzss2Grm35ltwLaroHs52KX+6eDIolpJDgAS7MToOlwsOpc/wASZpANILgZy6OOsBo4rqnspoPDarjZpyDLHzAXJ64IFuRngg3+FD2M6aFPqaB4W+imqDsc/hRyfVb4VHhUTkREBcl33dOJq5r9PyygfRdTx2MbSY57tAPE8B2kwFxjaeONau5ztXE+N1NHynWGXK8SCIM8RoQVrG0cFkcW6jVp5t+/A9YWwYww0QdRf0KhVKXvWZOOrD/i/L+71A60wYaWJL2NdNx0Xdo494g+KwUcM9r3vDyJykWnLlIBibXHqsOy6wD8jrB1r6A8OyDbvKnbXcWSBLYabxMHMwaceJVGWrUbUkwS7KCW5nGBpLWzBaeMXHFWW52yG4p5YHRAd0QWtkOGUjpXAiZi91QCqAAXSTGsZSDrIvLT94Vvus1tXEMl2V4ILXBs1CQZ+FkAlTVx2DdSRhwx3/pvqUx2NeQPKB3K5ULY+E93Sa0zMucZ+Ilzi4zHG6mqoIiICIiAiIghbVqfhloMOqH3becukE9zczv2qXTYGgAWAAA7BYKE3CudiC94GVjctO4Ml16jiOGjWj93NT0Glb1M/wDMG2rWk9eonyWg7zxTaSALwJsNTAlx0F10LfF49+wDX3Znx6P1Wp7XwbarC14BB1Cx1rjTdpVi5rarQHZYpucD0SbkGOPKV6p4T3jcxDzHW3J9MqnV61GnND4hLWlugMND+FwAPEqHSze8LH/CLtygBmXgWhaRDxlNoEdF0EGBcEDhpC617Ka3RxDA7MwPYWGQbFpB828VyjbjaTwBM5fzNaR5EraPZbtdjMSz8VozE03ZTZ4Lfww4W6WaOu3WUxHbFC2S6WvjhVrD/wCRymqt2MI9808K9T/NlqDycFRZIirN5Npe4w1SoNQIb+okNHmZ7kGnb8bzZ3uo0z0aYOYji+zfBs+PYtB/qocCNQpVcnVwPSkHjIOt+fHuVW6g4OIP86+xRWWtiszpAjqXoVI+sLwyl1JlIvwREPblCCKo+Yw79cSf+oX7cys8JihWpsJ+IS13OejB7x5grGCHsdTdYOAE8nD4HdxseolV+xJbUIfaHBpng4ki/f6qjJhsWHuezoi5bYy4gak8A2y2b2b0S3HsBdkjPYBpBGUmDNwDrKrcRhWtzODQHXzEABxjmeKqtm4oVjmi4uG5gSW8Mx+UdU3Uo/SQRQtkbRp1qTX0nh4gC3AxoRwKmqgiIgIiICIiAvjjC+qv23iMtExq7o+OvlKDRdubRz1y/mSB2RbyCh++zN7oWXFsDnRyPoD91BrVQ0WssNtZ2hgAKhe5suuJ4wvWzgKzS1gkNg/rJAcZ6rxHMXUvalUZZ4lU9Dav9Owmm3iGtDQJMmPHrTEYsRElzBYdgjtlR9ibQYysGvy5ahym/wAJNgbdZ9DwUrE0feAucMh4gnU84Gp4aXsqzE4MjgBb4rA9wOnatYy/Se7eM95hqRc/O4MAceJcOiSRwJiVge51LGt/u8Qwt6xWpjMO51PN/wBtcl9ne8Ap1WNechaWlzmgS9gBaZPHUZh1A6hdsr4VlXIXCcrmvaeTgDBHcT4qiQtD9qePhtGkPmcXuHUBlbPVLj4LfFyff6uamLfGlPKzuADj5kqauKKq0EWEEcvso9WkQBMkXjmP9upZwXREWKxVjHUsqxsdpGnNe3sELEwHhY+RWRtSRxBGo+yqIrmQZ4Gx7FC2uAMzgek73YcLgkj3onrkBuvGSrSAbrBjtnipeTJblAm2YGQY58J5Eq4ibg8T72k1510d+oansLYPiq9lBlIOLGBoPSdAgniom7+Ly1Cx1g+B2PHw+dv3K+cwE8vvxRVv7Md7aVKqadQx74MvMtY+8NcesECeHeuwL8+jZTWSWACTNgBJ64Wxbke0SpTqili/ePaGQdSKfStrd9o7tEpHYEXilVDgHNIIIBBGhBuCF7VQREQEREBUm87oaz9R9FdrXN88VkYwRq4mewad8+SmmNVIlxEcPv8AZVm0sLyUuhiw+oQNTH1WDGYkCQ434CCT4C8LDbWcW3UFVGJwwcMrhLfstoq0Qb//AFePoolLAmScuZxNvygRYnr8VUVTKApMLvhLui2dYkEu8FgZUn4QT1n6DQK/G74Ls1Zxc6NBoOoBZ27EDdAR4SrRSMw9QEOAgtu02mfC46l1z2cbddWomnU+KnEfpMiO4jwIWjM2bBHRJ71fbCdUwzs7GxIgzJBGt0zSOllcb25jgcViJ+Wq9pP73C/Uuk7L3nZVIY8ZHHT8p7DwXH98MX7rHYkNAdTfWLi5t7wMwJGhzT5qol2KxvwnEXVFg8bmmHX5/wA0VnhNogtMmSEgkUqRi9h/PJeMTRDQHcQR3iVjqbSJ4KFWxJNpmUErDsEuaeB8tR5KbiMN0CeAMqjZXgkzy8hCl/1trqCs2hhCKvQBOcy2BPSNiARxm/eFtWHYDOaCRE8s0dLzVXhqzRpmvyPqpdGqQLABvWVRJMG2i8PEXIWB9cuNvIFYa2LqD4Wh0G4NrSB91IV0rc/e3DMw7KNWs1tRuYEOkR0nECYjQhbQNr0Yze9ZAE/ENFwelh4kuNzdZXY9wgTbmlI7W7efDDWszzPoF8bvVhTpWZ5/ZcYxWNcGSeJP86lXHFkakpSP0PhsYyoJpua4dRBWZcI2NvJUwzw+m6dJB4jiCF2/AYxtWmyoz4XtDh2EStIkLU/aJ/YNPWfT/ZbYoG2NkMxFMsf3HkYjvQcSwmNdnF5vbmO9X2EqktJ43nrvY/TuWfanszxDDNCH3tBAIuPzR9Vjr7Mr0A01me7dF9C08yCDB7FlpjdU7kLwNSq3FY18Wp5uw+oMQoFTHvMTTcLj5SfNQbFg8QwOJAk6dQUluPaDwK0d21HT0GPGs9B32Xg7ZeNWP8O7irEroY2mIsFDx20XgXNlp+F2tVmzHd5HpKuK7K72Aup5R1n7Kwr47apaZGtuPetL21jnU8S8ssHHPBvBdcxyMz4q9r4KqDctvfifoo1Tcqvi8z6ANRzQ3M0AyBFrHW4OiYKijtrO4B1Jp56z4lXmAo06hjLUpjqf1ciIUQ7pV6Jh9J4MD4muaO6VOwbajbls35qjBtHDZPnf/lKrmVxImoe9n2Kv8Q81NW6W61Q4vBjhMyiMlSuPlex3VMeZQPOrpaB3jyUjdPd92KxdOiYAdm6UWENc68di3uv7La9EfhBlYT8IIaY/dA80HP6GNM3sFaUMYCtkrbthrXDE4WvTNyHtpl9Md9Iugdq1jFbHg9AT2G/hqO9NFhhsQJU1lBh4wqOjgXQLO8PsplHZdY6dyy1NTK+EYPmChv8AdjQyVkO7+KdwA6z/AMrG7dmuPic3Ts9R2qoq9rY0EtaPlie3VRH1hxMd6m4nYTW3qVG97z5ZVI2JsD39QMoBzyfyBrRzu92iixWMpkiQDH5nWH+66z7Mt587W4UgH3bDD736Uxft8lF2R7KSb4otHUCaj/8AqdAHgVu+x93aGGH4LACRBcbuPaVcTVmiIqgo2O2eys3LUEjzB5g8CpKING2h7OJP4VQEcA6R3EtsfBa5ifZrimk5QXN5B7Y4gakHQrriKRa4jX9nOKiG0qx4mDTF+0vWF3sxxv8AcuJ66tH/APZXdEVRyTZ3s5xTBBw9Ek/M/Eut+1lP+c1bt3Ox/BuCb+6sT/pC6IiLWhjcbFPP4lbDtHJlIn/WVse7u7owod0g5zokhobpMadquUUhRYauEY4Q5jXdrQfVZkVRBfsSgdaNI/sb9lgq7qYR3xYekf2BWqIKzBbs4ai4Po0KbHCYLWgETY+qs0RAhYMRgadT+0Y1/wCpoPqs6IKupuzhjM0WX5CPTRYXbn4UiBTjrDng+Mq6RCqNu52HHB//AHH/AHXv/wAIYXjRa7tLj6lXKIK2nu3hWmRh6IMR/Zt+oU+nSDRDQAOQEDyXt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coolhunting.com/style/assets/images/nice-collective-army-bo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953000" cy="496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l chaleco</a:t>
            </a:r>
            <a:endParaRPr lang="es-ES" dirty="0"/>
          </a:p>
        </p:txBody>
      </p:sp>
      <p:sp>
        <p:nvSpPr>
          <p:cNvPr id="17410" name="AutoShape 2" descr="data:image/jpeg;base64,/9j/4AAQSkZJRgABAQAAAQABAAD/2wCEAAkGBhQSERISExQVExUVGBYYFhQVFRQUFBcYFRgVFxYUFxQYHCYfFxkjHBQXHy8gIycpLCwtFx8xNTAqNSYrLCkBCQoKDQwNFA0MDSkYFBgpKSkpKSkpKSkpKSkpKSkpKSkpKSkpKSkpKSkpKSkpKSkpKSkpKSkpKSkpKSkpKSkpKf/AABEIANYA6wMBIgACEQEDEQH/xAAcAAEAAQUBAQAAAAAAAAAAAAAAAwIEBgcIAQX/xABGEAACAQIDAwgHBQUGBgMAAAAAAQIDEQQhMRJBUQUGByJhcYGREzJyobHB8CNCUoLRFGKSwuEzU4OisvFDc5Oj0uIIFST/xAAWAQEBAQAAAAAAAAAAAAAAAAAAAQL/xAAWEQEBAQAAAAAAAAAAAAAAAAAAARH/2gAMAwEAAhEDEQA/AN4gAAAAAAAAAAAAAMf5a5/YHC7Sq4mmpR1pwl6Srfh6OF3cxrmb0kPlHlGdPZlRoxpydGDa2qklKKlKpbeou6gnZZt3drBsUAAAAAALTlDlSnQUZVZbEZSUVJ32E3opS0hd5JysrtLVoC7AAAAAAAAAAAAAAAAAAAAAAAAAAGNc9ud08BSdSOGqV0ktqacY0oXdk5yu5a20i9c2jSvL3SVjsdtU5VVQp76dBOF73VpTbcpKyeV0uw6JxeFjVhOnNKUJxcZRejjJNNPwZyxicE6NerSesJSg+105yg/kEqCjhoppJbr/AFxPqchcqSw1eliIa0pqVt8krqUcvxR2o+K4FlTjqySnu7Ssuo8Jio1KcKkHtRnGMovjGSTT8mTGvuh3nB6XCyw0n18O+qnr6ObbS/LLaj2JRNgkbAAAKK1FTi4ySlGSacWk008mmnk0+BWANXVOfj5MxtbByi6mGjKPo1e9SlGUIy2It+tBNtJN5KyvayWe8h85cPjIbVCop29aOk4+1B5rv0e5s0Xz/wARt8o4qXCq4/wRUPifCo1p0pqpSnKnKOcZRk4tbXBrNcGXGddSg1tzF6U41bUMbJQq3ShVatCpfJRk0rRlpnknfc9dkkaAAAAAAAAAAAAAAAAAAAAAA5z6QcH6PlTFr8U2/wDqQhV+LZ0YaJ6XcLs8pSl+KFGXnt03/pCVhM9CqC0PZRuFErL73MrnB+x4ylWbtC+xV9idlJtdloz74PidFJnLE+P01vXx8ze/Rdzi/acFGEnepQtTlxcUvs5+Mcu+MhWozEAEUPJSsrvcenx+eGP9DgcTU3qnJLvktmPvkgOeeUcU6tarUf8AxJzn/HJst5aLxXzXvuVbP1r9Z3Djqvq/1c0w8pSe3DslF+TOpUcu0V16d98l7muJ1EiVqAAIoAAAAAAAAAAAAAAAAAABpHptj/8AupvjQp8d1WqbuNG9NGKTx8Y74UqK8XUnL4NeYSsJvkebQYSKyruZL0dc4P2PGwcnalV+zqbkoyfUm/Znl3ORjUUHHfrb4bwOpgYt0dc4v2vBw2pbVSl9nUe9uK6s/wA0bPvvwMpI2GCdMOP2MFGnfOrUivywvN+9RM7NOdM/KW1iaVFPKlC79qq9P4YxYStenrdj2Kz8xNGmVTdrPg7+5/qdPwldJrR5+Zy/HR93wa/Q6Q5tYn0mDw03rKjSb73CN/eStR9IAEUAAAAAAAAAAAAAAAAAAA5t6ROUPTco4qSeSq7Cz3UVGGXjFnQ/K/KCoUK1eWlKE5vuhFy+Ry5VltScn6zvtPjJ9ab82veEquLKkRp5kqRWXqZ7CWZT2FcVmBlfRlzjeFxsIydqVe1OfBNv7KfhJ7N+EzfRy5s8b20ytez1t28DoLmJzg/a8HTnJ3qR6lX24pdb8yal+YNRkEnZcDm3nNys8TjK9bVTm3H2I9WH+VL3m5+krl9YbBygnapXvTgt9muvLwjl3yRouq1lbs8vr4gqmJU1qeKG49aKypjp7vO5v7o5r7fJuFfCDj/BOUfkaBhv8zcvQ7jdrB1KW+lVlZfuzSkn57ZFjPQARoAAAAAAAAAAAAAAAAALXlHlOlh6cqtapGlTirynNqMV4vf2asDDOmnllUeTJU0+tiJwpxV87X25eFobP5kaIpTTWuevffefZ6ROfH/2mLU4XWHodWlGWTld3nVcXo21HLcorfc+HhndLxT8ys1LtFzB5FtEloTyCJmiqkRp6lcZWAlRmHRpzrhg8S4VZqFKutlyk0lGcVJwfilKPjAxCm7ot8PT25ekfqptU1n3SnfddJpdl3vQVkXPHnM8dipVHdU11acHqoJ71+KT6z8LPI+HUe7e8uJUyFRvKLW7PMC5jSeaeqdn9dzRTOLem7fdEzb1yu+3+n7x5FNR479d2ttOCKiGNBp/1193abC6GsS44rEUt06cZeNOVv55eRgd3fi93k3w7DLei5NY+k3ZOSrJ29i/8pFjdoAI0AAAAAAAAAAAAAAAAM5G55c4KuJxFX0tedeMalX0bcpOChtys4Rfqpx4JZWOuTkLpB5JWG5TxdCPqxqycVwjUtOK8FNLwAtsLTtS8E/HX5k/Jk7x13v35/MjTtBdxRyTLqvv+v8ASVl9JfXkV0nZojd1bg18kUylZoC/erZIle5b0ql0S03qEWuMqtJQTznJRXHrPPxtcu3Utf7uWm7JxTsn6v8A6+Vrio7Vagvblx9WOWXfYutlXVnbXgsm81bTcmFVbbzv71Z6LVbiinDNdn9SapFbPz4EMY9uYRdq/ceK9/8AcoU8kFMorSzX69hmfRtJLH0E3bKevF055e//ACmHUY5u/D4/7GweinCt4yc2k9ik7t/dc5K1u12mu65FbaABGgAAAAAAAAAAAAAAAA5//wDkByFGGPw+IirempSUu2VFxjtd+zOC/KjoA0J08crekx9GgtKFK79utK7X8MKfmBrWq/s2R8kS3d3xt8z2tLJoi5LecvrTP5FZfcg1kvrceVaO8hqZWfa/gXlOV4oC3oStcu6Ur3LaMPWJ6KYRDKV6y7Kb7dZR4dxdwklFN2t4/ItsNDarVOynFebm/kSVcK9uWrUnG1t1lp7737fMqeceq7aFEPr68AqLV03dd1mr55u+ZUsvEI9bPYHtVZFO0Be4WF/F+5Zs250SYHZw9as9atSy9mmrL3yl5Gp8HHq37L+efwSN+81eTvQYPD096gnL2pdaXvkwsfWABGgAAAAAAAAAAAAAAAA5g6R8Z6XlXGt/32wv8OEaf8h0+zl/nxS2OVOUIStf08pq7S9e0lZv20ErGJU8/M8pYdwqRe5tJ+OXzRevD5LJvulB/PtKGmtb2y1jJaPLPTVMqJ2+q+6/l2HvJ9XJEVGrfLXus/rQowzcGrrKyQF/JWu1vJqKILklKvZBFPJbfpsR2OmtG/uy4d5fzzZY8mySnWfGceP4Y8O8rqYt3dlo3u8/L4IKuamhTNZRseOpeKDeSCJKUropqx3cShJq3mVqV82BkXNbA+nr06e6U4J+ztXefsxZ0AjSfRbNLGUb/eU2uxuErfNG7BWoAAigAAAAAAAAAAAAAAABzN0mYpT5Yx+yk4qVKOautqFKEZPzTR0ljcZGlTnVm9mFOMpyfCMU5SfkmcnzxrxNTEV5LrVas5vs9JeVu5OVglRbX7q36K2625eJ7fWya7pP97t7feTwgrWbtuzefvsUzp5X3214/VioSndZ52t68YyfnZMkp04tW2WvYlwf4Z5btxJFdV3V9D2NFbrrMD2aSWrtxdOS17Vde4kpxi0mpRldX6rbtus7xVn+pRWpyW9r3adp5VqNTgm3fYV3e9ruUkr9zQHnJtr1t32j4bo0yeVDrN6fDvt9aEXJrb9Lr/ayWWmSis8+wmlWinnv7Hbd+qATjkTU6Dkst1r+rvulq1wZBUZVg5Ke3eKew4JKVnrttu3bloEXccDLV5d7h/5HscHG9nOmu+cVl4Xv/QmobOVoQXdFfoXkKrWmXV0XuKLrm/WVHEUJxlGThOnaKbd7yUberldO13ob8Rz3SxMtuGbXXhq3opX0We9HQhK1AAEUAAAAAAAAAAAAAAABrnpw5adPAxw8XaWJlsv/AJdO0p+b9HHukznyENl9vHNPzRtDp1x7fKFKm/Vp4eLS7ak6m014Qh5Gu5NFZrxV3ulJZ7+tx4pv3lc27XyfnF7t6vuXBaniQcsrfXaBc4fGWyakvDa+HW0JqWKT4PfZPPu2X3cSzT0739e4VLNfqB9bZ2slG71zVt97NrXgQVq15y0ebSfsrZ+Rb04rqtXXBptcOBOqXaA5HaaqdtSdsu5ZPwIoYRttPPV7WW9v9SnkVWg83/aT3rt3F7GtG/eB5NZZ6lzyXrUyfq03lxvNXtv1IZxuexhle7TeTtJq6V7ZJ9r8wj6e293DhJvPtaV+89TerTXbdLcrb+1FlnbNyffKXDtZb2Tyslkty+tUUZNyRg5YitClTs5SayU1oneTtvSSb13G/TSfRm9nlCkuya/7c/0ZuwlagACKAAAAAAAAAAAAAAAA010/cjdbC4tRbXWo1ZLRZqVK/DOVVeKXA1DFZ8Vl9dh1/iMNGpGUJxjOMlaUZJSi09U08mjWvOXoLw1a88LOWFnqoZzo9yTe1DRaOy/CEsaQiytO/wBcb/ofb5xcy8XgLvEUb0/76HXpPvkl1b8JKPcz4sYXdl5PX6z+rFRW6WS+tSOUdCXEQas1uT7N5HwAuIrREspEMES1KLuBFyO+r/iTfvfgVvESeeVm3la1s2krfHxIOSm1FxazhOW1rfNt3t4+4+hGm7vLv3afECuGnD38Cqo7Py9569314FFSWd/rIC4n2EWHh1rteHmyum8vryJVHPWyu78QjL+jChtcoRf4Yzk/4HH+c3SYR0b81JYeEsRVTjUqq0YPJwp3T6y3SlaLa3JJa3M3DUAARQAAAAAAAAAAAAAAAAAAeSimmnmnqjBOcnQ/hMRedFfstR5/ZpOk3+9ReS/JsvvM8AHN/OXmBjMFtOpT26Sv9rSvUp2f4stqn+ZW7TFIT0Wuuy+zT64nXdjCuc/RNg8XecY/s9V/fpJKMn+/S9WXerPtCY0DGdmtSWU+s+5P4mVctdE+Pw8k401iIK/Wo9Z2fGjLr3y0jtd5i2LozpyaqwlTfq2nGdN5vhNdvuKiGdTYqRqLSXUmv9MvPJ9ki/pZrXs/T5EHJeBniZxoU4qcqjUEsvvZZ2eUVZtvclfcfY5f5GeCxVXDNymqdvtGs5RcVOM3uX3lwvcD58JZryPJVO1LP4vd9bz73N7mZisY1KnTcaf99U6sN2abXW0+6pabjZPIXQ9haSTruWInvu3Cn4Qi7y/M2BqXkzAVK0/RUoSqTlujFtq+V3+Fdrsu1G4eZ3RvTwyhWr2q11mlrTpt5vYjvlf7z4ZWMtwPJtKjHYpU4Uo/hhGMF32SzZckXAABQAAAAAAAAAAAAAAAAAAAAAAAAAACmdNSVmk09zzXkABaYfkShTn6SFClCdmtuNOEZ2eq2krjF8i0Ks41KlGlUnD1ZThGUo53ybWWYAF5Y9AAAAAAAAAAAAAAAAAA/9k="/>
          <p:cNvSpPr>
            <a:spLocks noChangeAspect="1" noChangeArrowheads="1"/>
          </p:cNvSpPr>
          <p:nvPr/>
        </p:nvSpPr>
        <p:spPr bwMode="auto">
          <a:xfrm>
            <a:off x="63500" y="-987425"/>
            <a:ext cx="2238375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withfriendship.com/images/i/43670/lowepro-sampf-vest-har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524500" cy="503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gorra</a:t>
            </a:r>
            <a:endParaRPr lang="es-ES" dirty="0"/>
          </a:p>
        </p:txBody>
      </p:sp>
      <p:sp>
        <p:nvSpPr>
          <p:cNvPr id="14338" name="AutoShape 2" descr="data:image/jpeg;base64,/9j/4AAQSkZJRgABAQAAAQABAAD/2wCEAAkGBhQSEBUUEhQWFRUUGBgUFRcXGBcXFxUUGhgXFxgUFxQXHCceGBkkGhcXHy8gJCcpLCwsFx4xNTAqNSYrLCkBCQoKDgwOGA8PGiwfHxwsKSkpKSwpKSkpLCwpKSksKSwpLCksKSksLCwsKSkpLCkpKSwsKSksKSkpLCkpLCwpKf/AABEIANAA7AMBIgACEQEDEQH/xAAcAAEAAgIDAQAAAAAAAAAAAAAAAgMBBQQGBwj/xABBEAACAQIDBAcDCgQFBQAAAAAAAQIDEQQhMQUGEkEHUWFxgZGhIrHwEyMyQlJicpLB4UNz0fEUM1OCwhclY6LS/8QAGQEBAQEBAQEAAAAAAAAAAAAAAAECAwQF/8QAJREBAQACAgIBAwUBAAAAAAAAAAECEQMSITEEIjJBFCNhcZET/9oADAMBAAIRAxEAPwD3EAAAAAAAAAAAAAAAAAAAAAAAAAAAAAAAAAAAAAAAAAAAAAAAAAAAAAAAAGG7amh2jvxhaWXH8o+qmuLzl9FeZrHG5eoN+DoOK6R6ksqNFR7Zviy67Rsl5s1eK3vxLzniOHshGMfK6bO0+PnfabepEZ1FFXbSXW8l5s8YxG8tR/xKz/FVmv8A1g162NTXxzeuvW/h+86z4l/NTs7fvB0x8FeVPDQhKMG4uc+J8TWvCovQbB6aY1KsYYinCKnJR44SfstuybjLO1+06HVkms+XWQpKPOEU9E0lf9zt+nx1pNvo8HhuzN/cXRtFVnbRKp85F+L9qL8bHatm9LTWWIoZc50pXsvwS18GeXL42c9eWtvSAazY28uHxSvQqRk+cdJrvg8zZnnss8VQAEAAAAAAAAAAAAAAAAAAADr28G+lHDXjf5Sp9iL0/FLl3a9hoN8d/rXo4aWekqi9VB+nF5dZ5vLHSlNqPbxSen7ns4vj785/4za7HtjeetipWqTfC9KcLqGvPrffc1tSvCC9t352WnYauvjuDKOr1NVVxLff8Zns8YzUZbnEbwyeULRXP9zhLHtvXvfO36LsNffl8N9bMqZOw5rxb6x/jDg8RZfIdqOV/iDEqvI4xOdQvYWOa0ej9CKxDi9b80+sqUufgVzfLqzM7HPp4ppqcG4yWalF2kn3rO/cd02H0r4ijaOIiq0F9bSaXXfSXijzanWafY7Z/qcqGK6zN65/cr6J3f3qw+NjejO7WcoPKce+PV2q6NufM2Fxs6VRVKMnCcc007O/79XM9k3F6RIYxKlWcYV1kuSqdsVyl1x8uzx8nD184tSu6gA86gAAAAAAAAAAAAAdB6RN7eC+GpPO3zslyT/h37Vr3naN59trC4aVTWX0YLrm9PBa+B4bj8U5zbk287yfOTebb8T1/G4t3tfwzarnW4n8ehRUxFlZFVWt1f3OPUqHuuTKNaoVKWXfku7mJP1yMN+nx/Q5WqymYMXMNsgnxEZJ2dtfi5i5NP8AoBTh68uJXs888tF3nKnVK+IhJ5+ongWqRVKWdyHGVykS0K8vj1MOq/P+xCrIgnl4mNjkwxT0ORTr53V01Z3Xv70a2o9RhsU7u/8AdFmQ956OOkJYmMcPiH8+laMn/FS6/v8AvPQD5Zw2IlCanBuMoNSi1qrZpn0NuNvN/jsJGpKyqRbhVS041Z3XY00/E8/Nx6+qNSuwAA86gAAAAAAAABGrUUYuTySTb7lmwPMekra/HiFST9mhG7/mS5+Ct5s84rVbm427tF1JTqPWrJz8OS/TwNHUlkfXxx6YzFzUzkVzYnIplIxarPFn6eZhshf+ocvjwM7ErjiK0/j1MN/HaTYtUjNyhzIuqNi6dQrcyriMcRm0WtkXMr4yNybVmrMjTlk+8xJ/HiRgzOxbcykQuLl2OfhquiPTOiLbfyWJlQb9muk4/wAyCfvjf8qPKaNSzOwbCx/yValU/wBOcJ5a2i036XR012xsR9LgroV1OMZRd4ySkn1pq6fkWHzmwAAAAAAAA0m+mM+TwNdp2bhwLvl7P6s3Z07pQrWwkI/aqxv3RUpfodOKbzkSvItoSu7ckkjXVKl2czFyzZrZn086wjNlEiyZRNnK1RzIpkZSMJmBNMjJmOMi5gYczFzFzBnapNmLmGLgYuYbIvUxxE2Myl+hiLMNmIMgsbJIiZRROJsKFSy9TgRRyYPI3j4H0B0V7Y+X2fGLd3Rk6WufDlKN/B28DuJ450I41rEVqd/ZnTU7dcoyST8pM9jPLyzWSwAByUAAAAADofSvU+borrc35JL9Tvh5h0uYv5ynG/0abfjKVv8Aid/jz9yJfTzWrPVnElIsqztHvZRUeR7sqwqkzjzl8dxbNnHmzlaqEiadkVosMxUZMi2ZZixBgCwIMMjcyyIGJkCZixBGQiwyBkXXJtlMZFqRqCcWXxkcdFyeRqDvvQ7L/uUf5dT3I96Pn3ofi3tOl2RqN93Db9T6COHN7iwABxUAAAAhWrKEXKTUYrNtuyS62wJnifSbjvlMdUivqcMNc7pZ+9m/3u6SHK9LCScY86v1n1qCei7dTzjEJSbk7tvNt3u32vme/g4bj9VZtcHEarqRxarzObKC5X/Q48sO73Vn5o65RHGqnEqP1OViE1qpLwv7jjxs3k12cjlkpBEpIm4W8yly9SDAsSijLRBXYzYlwkZAQkzETEzETIlYx+hlsw+YEWiprMtmiNiUZiiziK0WcJYJNlsSpF8Eag9B6EsJxbQlK/0KMn+aUYnup490E4Z/K4mfJQpw8XKT/wCJ7Cefl+5YAA5KAHVN6t+6eGThSanV0f2YP73W+z3GscLndQbjbm8NLCU+KrLO3sxX0pdy/U8l3n30qYt2fs008oK9uy/2n2+Rqdp7YnVm51JOUnq38WS7EaurVv1n0ePhx4/PusW7W1MQcapUfNkHIhKZ0uSE5GHNOxVci5GNqu4+0g1fVJ+pSxF+ZNicsNDqt2ptFTwK+rJ/7lf1MuRh1O0ngVzw0lyi+5295W1a91JeGXmcjj6iKrMzqCjiT0aZXNF8+F/SSfx1lUsLHk2vX3ozVUMiWujLk0+/L+pVOEl9XyaMBcymVN9kvJj5dLnbwJsWSZhFTkn9b0MqPb6DYsRfzy5G02VuTjKzi4UJcLtJTlaMWno7t6dx3fY/Q5o8RWbvrGkrZ/jlm/yln8jzOLL6EW/ce44PoZwX1qc+29SV34I7HsXo/wAFhZcdKhHjWalJuck+xybsT/pjDTRdDuwamHwtSdWDg604uKkrPgjHKTXK7bO/gHnyy7XbQV4jERhFym1GKzbeSRHG4tUqc6kvowi5O2tkrux4VvXv9Xxc2lJQpp+zBOyXVd/Wkb4+O5/0lrt+9vSFKSlTw74IaOek5L7v2V6nnOIxcm9fjvN1sHo6xWKfHW4qNHVzkmpyX3Kbz8ZWXedgr9FmFWlXEfmh/wDB7cc8MPpxZeeSZV8p1ndMV0aR1p4ia7JxUvVNe40+O3BxULuDhVX3Xwy/LLL1L3lNOvzqFbaXbyJ43BVaLtVpzp/ii0vCWj8zj3JsWcRh1CviIMmxdNlPEY4iDkS0TciPGQbDfx8dxNiV78xxdpXxGUyCVzEn6mGRuFZTMOQUg0ASMtGDFyBY2OwNiVcZXjRoxvKWr5RjznJ8kvV5Et3t3a2NrqjQjeTzbd+GEec5taL38j6H3M3LpbOocEPaqSzq1GrOcu7lFckYyz6i3Y27caVKEG21TjGCvq1FWu++xuadJR0ViYPPcrfbQADIAADEopqzzTyfcanAbpYShPjpYenGf2lG7Xc3p4G3BZbBXXo8SsaitseXLPxN2CzKwdYrbLktUzjSwbO4FdShGWqubnImnTKuFurNJp6pq68U8mdW2z0e0Kt5U/mZvP2VeD76by8rHqNbZMXoa/EbIkuV+46Tkhp4LtvdTEYVcU4qUP8AUhdpfiWsfE0nEfQlXBNZeH7HUtvdHtCu3KN6NR84JcMn96np5W8TrMto8mcsyLNxtzdXEYVt1I3p/wCpDODXbzj4mm7gMv4RhmOEcQGbC4INkGXIihJkUQTRm5HiMxXJc+XWUSOwbn7j19oVLUlw04v5yrJezDsX2pfdXjY7RuR0PVa7VXGqVGlqqelWp386cfXu1Patn7Pp0KcadGEYQgrRjFWSXxzOeXJr0umu3W3Vo4CgqVBa5zm/p1Jfak/ctEbkA89u1AAQAAAAAAAAAAAAAAAAV1aEZaq5wa+xk9H5/sbIFmVg65idiSs8rp68/Q6Lt7ouoVbypfMT+6r02+2HLwseukJ0k9UmdJyX8pp8w7b3OxWFv8pTcoL+JT9qFu22cfFGkTvpmfWk8BB8rd2R1rbnRfgcVnOlwz+3T9ibfW2lZ+KNzlhp84XInr20ugN3vh8Vl9mrC7X++Fr/AJTVf9B8Zf8AzsO/GovThNdojzRhHreC6Apv/OxUY9lOm5es5L3Hbdi9D2Aw7UpQlXkudV3jf+Wko+aZLnjFeNbr7jYrHtfI07U72dWeVNdz1k+yNz2vc/ovw2BaqO9auv4k0rRf/jhpDvzfadwp01FJRSSWSSVkl1JLQkcsuS30aAAc1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957263"/>
            <a:ext cx="224790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3.bp.blogspot.com/_ndEGopulnsk/S8DuflPeyNI/AAAAAAAAAB4/f1DYETDg0so/s1600/gor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867400" cy="515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l almacén</a:t>
            </a:r>
            <a:endParaRPr lang="es-ES" dirty="0"/>
          </a:p>
        </p:txBody>
      </p:sp>
      <p:pic>
        <p:nvPicPr>
          <p:cNvPr id="20482" name="Picture 2" descr="http://jimlannin.com/Central%20Atrium%20of%20La%20Rinascente%20Department%20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599"/>
            <a:ext cx="7543800" cy="503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es-ES" dirty="0" smtClean="0"/>
              <a:t>a librería</a:t>
            </a:r>
            <a:endParaRPr lang="es-ES" dirty="0"/>
          </a:p>
        </p:txBody>
      </p:sp>
      <p:pic>
        <p:nvPicPr>
          <p:cNvPr id="22530" name="Picture 2" descr="http://write-strong.com/wp-content/uploads/2011/06/book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519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Cognados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1994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e</a:t>
            </a:r>
            <a:r>
              <a:rPr lang="es-ES" sz="4000" dirty="0" smtClean="0"/>
              <a:t>l suéter</a:t>
            </a:r>
            <a:endParaRPr lang="es-E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429000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l</a:t>
            </a:r>
            <a:r>
              <a:rPr lang="es-ES" sz="4000" dirty="0" smtClean="0"/>
              <a:t>as sandalias</a:t>
            </a:r>
            <a:endParaRPr lang="es-E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648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la farmacia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zapatería</a:t>
            </a:r>
            <a:endParaRPr lang="es-ES" dirty="0"/>
          </a:p>
        </p:txBody>
      </p:sp>
      <p:pic>
        <p:nvPicPr>
          <p:cNvPr id="21508" name="Picture 4" descr="http://www.panzashoe.com/images/shoestore/007shoe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778625" cy="508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joyería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0"/>
            <a:ext cx="4114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743200"/>
            <a:ext cx="1295400" cy="293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panadería</a:t>
            </a:r>
            <a:endParaRPr lang="es-ES" dirty="0"/>
          </a:p>
        </p:txBody>
      </p:sp>
      <p:pic>
        <p:nvPicPr>
          <p:cNvPr id="15362" name="Picture 2" descr="http://elespaciohumanizado.wikispaces.com/file/view/panaderia01.jpg/204491772/panaderi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58000" cy="514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00FF"/>
                </a:solidFill>
              </a:rPr>
              <a:t>Repiten</a:t>
            </a:r>
            <a:r>
              <a:rPr lang="en-US" sz="5400" dirty="0" smtClean="0">
                <a:solidFill>
                  <a:srgbClr val="0000FF"/>
                </a:solidFill>
              </a:rPr>
              <a:t>…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l</a:t>
            </a:r>
            <a:r>
              <a:rPr lang="en-US" sz="6000" dirty="0" smtClean="0">
                <a:latin typeface="Bradley Hand ITC" pitchFamily="66" charset="0"/>
              </a:rPr>
              <a:t>a </a:t>
            </a:r>
            <a:r>
              <a:rPr lang="en-US" sz="6000" dirty="0" err="1" smtClean="0">
                <a:latin typeface="Bradley Hand ITC" pitchFamily="66" charset="0"/>
              </a:rPr>
              <a:t>gorra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e</a:t>
            </a:r>
            <a:r>
              <a:rPr lang="en-US" sz="6000" dirty="0" smtClean="0">
                <a:latin typeface="Bradley Hand ITC" pitchFamily="66" charset="0"/>
              </a:rPr>
              <a:t>l </a:t>
            </a:r>
            <a:r>
              <a:rPr lang="en-US" sz="6000" dirty="0" err="1" smtClean="0">
                <a:latin typeface="Bradley Hand ITC" pitchFamily="66" charset="0"/>
              </a:rPr>
              <a:t>abrigo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l</a:t>
            </a:r>
            <a:r>
              <a:rPr lang="en-US" sz="6000" dirty="0" smtClean="0">
                <a:latin typeface="Bradley Hand ITC" pitchFamily="66" charset="0"/>
              </a:rPr>
              <a:t>a </a:t>
            </a:r>
            <a:r>
              <a:rPr lang="en-US" sz="6000" dirty="0" err="1" smtClean="0">
                <a:latin typeface="Bradley Hand ITC" pitchFamily="66" charset="0"/>
              </a:rPr>
              <a:t>zapatería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 err="1">
                <a:latin typeface="Bradley Hand ITC" pitchFamily="66" charset="0"/>
              </a:rPr>
              <a:t>v</a:t>
            </a:r>
            <a:r>
              <a:rPr lang="en-US" sz="6000" dirty="0" err="1" smtClean="0">
                <a:latin typeface="Bradley Hand ITC" pitchFamily="66" charset="0"/>
              </a:rPr>
              <a:t>estirse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l</a:t>
            </a:r>
            <a:r>
              <a:rPr lang="en-US" sz="6000" dirty="0" smtClean="0">
                <a:latin typeface="Bradley Hand ITC" pitchFamily="66" charset="0"/>
              </a:rPr>
              <a:t>a </a:t>
            </a:r>
            <a:r>
              <a:rPr lang="en-US" sz="6000" dirty="0" err="1" smtClean="0">
                <a:latin typeface="Bradley Hand ITC" pitchFamily="66" charset="0"/>
              </a:rPr>
              <a:t>talla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endParaRPr lang="en-US" sz="60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00FF"/>
                </a:solidFill>
              </a:rPr>
              <a:t>Repiten</a:t>
            </a:r>
            <a:r>
              <a:rPr lang="en-US" sz="5400" dirty="0" smtClean="0">
                <a:solidFill>
                  <a:srgbClr val="0000FF"/>
                </a:solidFill>
              </a:rPr>
              <a:t>…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l</a:t>
            </a:r>
            <a:r>
              <a:rPr lang="en-US" sz="6000" dirty="0" smtClean="0">
                <a:latin typeface="Bradley Hand ITC" pitchFamily="66" charset="0"/>
              </a:rPr>
              <a:t>a </a:t>
            </a:r>
            <a:r>
              <a:rPr lang="en-US" sz="6000" dirty="0" err="1" smtClean="0">
                <a:latin typeface="Bradley Hand ITC" pitchFamily="66" charset="0"/>
              </a:rPr>
              <a:t>pulsera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 err="1">
                <a:latin typeface="Bradley Hand ITC" pitchFamily="66" charset="0"/>
              </a:rPr>
              <a:t>q</a:t>
            </a:r>
            <a:r>
              <a:rPr lang="en-US" sz="6000" dirty="0" err="1" smtClean="0">
                <a:latin typeface="Bradley Hand ITC" pitchFamily="66" charset="0"/>
              </a:rPr>
              <a:t>uedar</a:t>
            </a:r>
            <a:r>
              <a:rPr lang="en-US" sz="6000" dirty="0" smtClean="0">
                <a:latin typeface="Bradley Hand ITC" pitchFamily="66" charset="0"/>
              </a:rPr>
              <a:t> </a:t>
            </a:r>
            <a:r>
              <a:rPr lang="en-US" sz="6000" dirty="0" err="1" smtClean="0">
                <a:latin typeface="Bradley Hand ITC" pitchFamily="66" charset="0"/>
              </a:rPr>
              <a:t>flojo</a:t>
            </a:r>
            <a:r>
              <a:rPr lang="en-US" sz="6000" dirty="0" smtClean="0">
                <a:latin typeface="Bradley Hand ITC" pitchFamily="66" charset="0"/>
              </a:rPr>
              <a:t> / </a:t>
            </a:r>
            <a:r>
              <a:rPr lang="en-US" sz="6000" dirty="0" err="1" smtClean="0">
                <a:latin typeface="Bradley Hand ITC" pitchFamily="66" charset="0"/>
              </a:rPr>
              <a:t>apretado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l</a:t>
            </a:r>
            <a:r>
              <a:rPr lang="en-US" sz="6000" dirty="0" smtClean="0">
                <a:latin typeface="Bradley Hand ITC" pitchFamily="66" charset="0"/>
              </a:rPr>
              <a:t>a </a:t>
            </a:r>
            <a:r>
              <a:rPr lang="en-US" sz="6000" dirty="0" err="1" smtClean="0">
                <a:latin typeface="Bradley Hand ITC" pitchFamily="66" charset="0"/>
              </a:rPr>
              <a:t>panadería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l</a:t>
            </a:r>
            <a:r>
              <a:rPr lang="en-US" sz="6000" dirty="0" smtClean="0">
                <a:latin typeface="Bradley Hand ITC" pitchFamily="66" charset="0"/>
              </a:rPr>
              <a:t>a </a:t>
            </a:r>
            <a:r>
              <a:rPr lang="en-US" sz="6000" dirty="0" err="1" smtClean="0">
                <a:latin typeface="Bradley Hand ITC" pitchFamily="66" charset="0"/>
              </a:rPr>
              <a:t>falda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 err="1">
                <a:latin typeface="Bradley Hand ITC" pitchFamily="66" charset="0"/>
              </a:rPr>
              <a:t>l</a:t>
            </a:r>
            <a:r>
              <a:rPr lang="en-US" sz="6000" dirty="0" err="1" smtClean="0">
                <a:latin typeface="Bradley Hand ITC" pitchFamily="66" charset="0"/>
              </a:rPr>
              <a:t>as</a:t>
            </a:r>
            <a:r>
              <a:rPr lang="en-US" sz="6000" dirty="0" smtClean="0">
                <a:latin typeface="Bradley Hand ITC" pitchFamily="66" charset="0"/>
              </a:rPr>
              <a:t> </a:t>
            </a:r>
            <a:r>
              <a:rPr lang="en-US" sz="6000" dirty="0" err="1" smtClean="0">
                <a:latin typeface="Bradley Hand ITC" pitchFamily="66" charset="0"/>
              </a:rPr>
              <a:t>botas</a:t>
            </a:r>
            <a:endParaRPr lang="en-US" sz="60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1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00FF"/>
                </a:solidFill>
              </a:rPr>
              <a:t>Repiten</a:t>
            </a:r>
            <a:r>
              <a:rPr lang="en-US" sz="5400" dirty="0" smtClean="0">
                <a:solidFill>
                  <a:srgbClr val="0000FF"/>
                </a:solidFill>
              </a:rPr>
              <a:t>…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e</a:t>
            </a:r>
            <a:r>
              <a:rPr lang="en-US" sz="6000" dirty="0" smtClean="0">
                <a:latin typeface="Bradley Hand ITC" pitchFamily="66" charset="0"/>
              </a:rPr>
              <a:t>l </a:t>
            </a:r>
            <a:r>
              <a:rPr lang="en-US" sz="6000" dirty="0" err="1" smtClean="0">
                <a:latin typeface="Bradley Hand ITC" pitchFamily="66" charset="0"/>
              </a:rPr>
              <a:t>cinturón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e</a:t>
            </a:r>
            <a:r>
              <a:rPr lang="en-US" sz="6000" dirty="0" smtClean="0">
                <a:latin typeface="Bradley Hand ITC" pitchFamily="66" charset="0"/>
              </a:rPr>
              <a:t>l </a:t>
            </a:r>
            <a:r>
              <a:rPr lang="en-US" sz="6000" dirty="0" err="1" smtClean="0">
                <a:latin typeface="Bradley Hand ITC" pitchFamily="66" charset="0"/>
              </a:rPr>
              <a:t>almacén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 smtClean="0">
                <a:latin typeface="Bradley Hand ITC" pitchFamily="66" charset="0"/>
              </a:rPr>
              <a:t>la </a:t>
            </a:r>
            <a:r>
              <a:rPr lang="en-US" sz="6000" dirty="0" err="1" smtClean="0">
                <a:latin typeface="Bradley Hand ITC" pitchFamily="66" charset="0"/>
              </a:rPr>
              <a:t>librería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e</a:t>
            </a:r>
            <a:r>
              <a:rPr lang="en-US" sz="6000" dirty="0" smtClean="0">
                <a:latin typeface="Bradley Hand ITC" pitchFamily="66" charset="0"/>
              </a:rPr>
              <a:t>l </a:t>
            </a:r>
            <a:r>
              <a:rPr lang="en-US" sz="6000" dirty="0" err="1" smtClean="0">
                <a:latin typeface="Bradley Hand ITC" pitchFamily="66" charset="0"/>
              </a:rPr>
              <a:t>chaleco</a:t>
            </a:r>
            <a:endParaRPr lang="en-US" sz="60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n-US" sz="6000" dirty="0">
                <a:latin typeface="Bradley Hand ITC" pitchFamily="66" charset="0"/>
              </a:rPr>
              <a:t>l</a:t>
            </a:r>
            <a:r>
              <a:rPr lang="en-US" sz="6000" dirty="0" smtClean="0">
                <a:latin typeface="Bradley Hand ITC" pitchFamily="66" charset="0"/>
              </a:rPr>
              <a:t>a </a:t>
            </a:r>
            <a:r>
              <a:rPr lang="en-US" sz="6000" dirty="0" err="1" smtClean="0">
                <a:latin typeface="Bradley Hand ITC" pitchFamily="66" charset="0"/>
              </a:rPr>
              <a:t>joyería</a:t>
            </a:r>
            <a:endParaRPr lang="en-US" sz="60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6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g0QEBMQDg4MDw0QExIRDQ0NDw4PDQwPFBIVFRQQFBcXHCceFxkjGRIUHzsgIycpLCwsFR4xNTwqOTIrLyoBCQoKDgwOFQ8PFTUYFBwpKSwpKSk2KSksKSkpKSw2KSkpKSkpKSkpKSksKSkpKSkpKSkpKSkpKSkpKSkpKSkpKf/AABEIAKQAUQMBIgACEQEDEQH/xAAbAAACAwEBAQAAAAAAAAAAAAAABAIDBQEGB//EADcQAAIBAQQHBQYFBQAAAAAAAAABAgMEBREhEiIxYXGBsQYyQVGREyMzcqHBB2KC0fAWJEKS4f/EABgBAQEBAQEAAAAAAAAAAAAAAAABAgQD/8QAGxEBAQACAwEAAAAAAAAAAAAAAAECERIhMQP/2gAMAwEAAhEDEQA/APt1WWEW/JN+iPLyu1T1pN6cs5NSwbbPS2x4U5/LLoYlCeqsU9m4nSy6ZzuCOOKc/wBSU10G6V0b4rjDB9RvQiXU4b36scYvKq6d1Lxm+SSLoXXTW1zfNF0XvZOLGocq5ZrNGEtXHPJ4vEcF8c0MFZAAAAAAApek8KNR/lf1yMOyY6KzfqbN9fAnwXVGLYJYxIpmLfn6pF9Ob3ehSSxKL1VZONRi6ZdSAv0mOiMtg8ggAAAAAAEL7fuJ8uqMC7p7Ubl/v+3ny6nnrG8PRdSNTxp4ndIqxyT/AJsByye7D+fUqL0xukhGi83uY/ACctg7HYJMcpvJcAiQAAAAABldope5a82ujPP0Hho8Pub3aP4aW99DBeSjzI1PD6equJCUspfMl9Udi9V8WyqctXjNFQ3ZHi38zNKBmXfsx83J/U04gdY5R2IT/caoPIItAAAAAAMi/s1FbpPoYc1qLmbd9vWj8r6mPUjq8JfYjUWUXjH+eZTWlqr5v3J2V6rKK8tVcX0A07tWqjUiZl2rVRpIqOjNAWL6Dz5FQwAAQAAAGLfXfivyr6yZm1o5S4/Y0b67/BR6sSqLKXLoRqFrN4lFp2cy+z+JTXQVrXVnBGjEQuuOEeQ9ArCSLqT1kUpk081xRQ4AAQAAAGJeqxqNbo9GJLY0O3n8V/p6CbWs+BGitDaQqrMspLP1IVdoVr3ctXkNwFbCtXkNQNMukpM4EiIeTOkKTxS4EwAAADEvP4r/AE9BWazGrz+I+EegvUWwNE47XxIz73Isa1nxISWfIitaxd0aiKWPu+g4jTIBgdkRDNmeqi0osj1eZeAAAAYl5fF5IpqotvR+9/1IWjYGidVaz4Ig9pfaI7GUpZsitKxbOSHEJ2DYOGmXTkzpGbyIhiyPJ8RgzaNbRkvLYzRTA6AAAnarujOWli08PDApqXdLDBSi2aWAvaVNLGPoBjWyhKK1otYePgJ0Hi/QzO0Xa2sqkrNRnGE1FOo8va4SxwUU9yPNWC+rwoaVSU6FSy6vs5V2k8MM5aaaxxeWfkedzkunRj8srjt9HsrY6fPbk7eWyrUlF3b7rSap1YV5Rc156MoPfnieyoWy1T7tm0V+dtv7Hpt4XqtEqtNohThKdSUYU4rGU5ZRivMrVltctslBeUME/URvLstUqQklVbck01LPFPeKT1h/15Rrzqws8ZxdN6LnVSTeP+UI8nm9x6rs1fUbRS7ydWnhGovHdLng+aZ8ftdGVlqYWija6dobVOSVGco1KallUcktGWC8U8Wnhw9f+H9ntcrV7WNGtRscKc4OpXi4TtMpNYYJ5tLBPE58cs+Xfjs+mHzmHV7fSQOaJw93EmcYAUefv7sLd1ulp2ij71JL2tOcqdTBbMWtv/Si7vw4uqhgo0HUUXjGNepUq04vzUG9FegASyLMrrW3o6dmpx7sILhFItACoAAAOAAAdAAA/9k="/>
          <p:cNvSpPr>
            <a:spLocks noChangeAspect="1" noChangeArrowheads="1"/>
          </p:cNvSpPr>
          <p:nvPr/>
        </p:nvSpPr>
        <p:spPr bwMode="auto">
          <a:xfrm>
            <a:off x="63500" y="-546100"/>
            <a:ext cx="55245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533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falda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181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q</a:t>
            </a:r>
            <a:r>
              <a:rPr lang="en-US" sz="4000" dirty="0" err="1" smtClean="0">
                <a:solidFill>
                  <a:srgbClr val="FF0000"/>
                </a:solidFill>
              </a:rPr>
              <a:t>uedar</a:t>
            </a:r>
            <a:r>
              <a:rPr lang="en-US" sz="4000" dirty="0" smtClean="0">
                <a:solidFill>
                  <a:srgbClr val="FF0000"/>
                </a:solidFill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</a:rPr>
              <a:t>flojo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743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librería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rite-strong.com/wp-content/uploads/2011/06/book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229099" cy="3200400"/>
          </a:xfrm>
          <a:prstGeom prst="rect">
            <a:avLst/>
          </a:prstGeom>
          <a:noFill/>
        </p:spPr>
      </p:pic>
      <p:pic>
        <p:nvPicPr>
          <p:cNvPr id="8" name="Picture 4" descr="http://t1.gstatic.com/images?q=tbn:ANd9GcRTWUz4hz2i5bS4iJ7SAboFXtU2Yi_iO6tTiYjaetdCIWuJmwlo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1000"/>
            <a:ext cx="2057400" cy="2482121"/>
          </a:xfrm>
          <a:prstGeom prst="rect">
            <a:avLst/>
          </a:prstGeom>
          <a:noFill/>
        </p:spPr>
      </p:pic>
      <p:pic>
        <p:nvPicPr>
          <p:cNvPr id="9" name="Picture 8" descr="close-up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2643472" cy="216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2718766" cy="1832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1219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dirty="0" err="1" smtClean="0">
                <a:solidFill>
                  <a:srgbClr val="FF0000"/>
                </a:solidFill>
              </a:rPr>
              <a:t>almacén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supercoloring.com/wp-content/main/2010_01/Winter-coat-coloring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3124200" cy="2264206"/>
          </a:xfrm>
          <a:prstGeom prst="rect">
            <a:avLst/>
          </a:prstGeom>
          <a:noFill/>
        </p:spPr>
      </p:pic>
      <p:pic>
        <p:nvPicPr>
          <p:cNvPr id="6" name="Picture 4" descr="http://3.bp.blogspot.com/_xCodxc4zS4A/TJ5eoe02BXI/AAAAAAAAABE/LcQcNQy5fhI/s1600/PulseraJaspeRoj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1752600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4800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pulsera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276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dirty="0" err="1" smtClean="0">
                <a:solidFill>
                  <a:srgbClr val="FF0000"/>
                </a:solidFill>
              </a:rPr>
              <a:t>abrigo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1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3336547" cy="2752735"/>
          </a:xfrm>
          <a:prstGeom prst="rect">
            <a:avLst/>
          </a:prstGeom>
        </p:spPr>
      </p:pic>
      <p:pic>
        <p:nvPicPr>
          <p:cNvPr id="4" name="Picture 3" descr="close-u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2740031" cy="2269088"/>
          </a:xfrm>
          <a:prstGeom prst="rect">
            <a:avLst/>
          </a:prstGeom>
        </p:spPr>
      </p:pic>
      <p:pic>
        <p:nvPicPr>
          <p:cNvPr id="5" name="Picture 2" descr="http://t2.gstatic.com/images?q=tbn:ANd9GcRx_VOjG06_xnnymwyIurbl8F9A7WAhiM5cqjtbdoRQ3aju6y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693698" cy="2046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99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dirty="0" err="1" smtClean="0">
                <a:solidFill>
                  <a:srgbClr val="FF0000"/>
                </a:solidFill>
              </a:rPr>
              <a:t>cinturón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590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pulsera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495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zapatería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6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3331335" cy="1847850"/>
          </a:xfrm>
          <a:prstGeom prst="rect">
            <a:avLst/>
          </a:prstGeom>
        </p:spPr>
      </p:pic>
      <p:pic>
        <p:nvPicPr>
          <p:cNvPr id="3" name="Picture 6" descr="http://www.johnlund.com/images/Man-in-too-small-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14500"/>
            <a:ext cx="2946400" cy="4419601"/>
          </a:xfrm>
          <a:prstGeom prst="rect">
            <a:avLst/>
          </a:prstGeom>
          <a:noFill/>
        </p:spPr>
      </p:pic>
      <p:pic>
        <p:nvPicPr>
          <p:cNvPr id="4" name="Picture 3" descr="close-up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1750395" cy="2383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990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panadería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048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q</a:t>
            </a:r>
            <a:r>
              <a:rPr lang="en-US" sz="4000" dirty="0" err="1" smtClean="0">
                <a:solidFill>
                  <a:srgbClr val="FF0000"/>
                </a:solidFill>
              </a:rPr>
              <a:t>uedar</a:t>
            </a:r>
            <a:r>
              <a:rPr lang="en-US" sz="4000" dirty="0" smtClean="0">
                <a:solidFill>
                  <a:srgbClr val="FF0000"/>
                </a:solidFill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</a:rPr>
              <a:t>apretado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953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falda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7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Cognados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2023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la </a:t>
            </a:r>
            <a:r>
              <a:rPr lang="es-ES" sz="4000" dirty="0" err="1" smtClean="0"/>
              <a:t>opini</a:t>
            </a:r>
            <a:r>
              <a:rPr lang="en-US" sz="4000" dirty="0" err="1" smtClean="0"/>
              <a:t>ón</a:t>
            </a:r>
            <a:endParaRPr lang="en-US" sz="4000" dirty="0" smtClean="0"/>
          </a:p>
          <a:p>
            <a:endParaRPr lang="es-E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505200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la idea</a:t>
            </a:r>
            <a:endParaRPr lang="es-E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4572000"/>
            <a:ext cx="360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recom</a:t>
            </a:r>
            <a:r>
              <a:rPr lang="es-ES" sz="4000" b="1" u="sng" dirty="0" smtClean="0"/>
              <a:t>e</a:t>
            </a:r>
            <a:r>
              <a:rPr lang="es-ES" sz="4000" dirty="0" smtClean="0"/>
              <a:t>ndar (</a:t>
            </a:r>
            <a:r>
              <a:rPr lang="es-ES" sz="4000" dirty="0" err="1" smtClean="0"/>
              <a:t>ie</a:t>
            </a:r>
            <a:r>
              <a:rPr lang="es-ES" sz="4000" dirty="0" smtClean="0"/>
              <a:t>)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3048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371600"/>
            <a:ext cx="1447800" cy="15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ttp://www.panzashoe.com/images/shoestore/007shoest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479800" cy="2609850"/>
          </a:xfrm>
          <a:prstGeom prst="rect">
            <a:avLst/>
          </a:prstGeom>
          <a:noFill/>
        </p:spPr>
      </p:pic>
      <p:pic>
        <p:nvPicPr>
          <p:cNvPr id="6" name="Picture 4" descr="http://www.coolhunting.com/style/assets/images/nice-collective-army-boo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0"/>
            <a:ext cx="2743200" cy="27510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99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joyería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581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zapatería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257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</a:rPr>
              <a:t>as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botas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0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2791453" cy="2573371"/>
          </a:xfrm>
          <a:prstGeom prst="rect">
            <a:avLst/>
          </a:prstGeom>
        </p:spPr>
      </p:pic>
      <p:pic>
        <p:nvPicPr>
          <p:cNvPr id="4" name="Picture 3" descr="vest 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0"/>
            <a:ext cx="1845277" cy="238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09800"/>
            <a:ext cx="2349500" cy="2339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990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librería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3276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talla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029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dirty="0" err="1" smtClean="0">
                <a:solidFill>
                  <a:srgbClr val="FF0000"/>
                </a:solidFill>
              </a:rPr>
              <a:t>chaleco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1816451" cy="2642111"/>
          </a:xfrm>
          <a:prstGeom prst="rect">
            <a:avLst/>
          </a:prstGeom>
        </p:spPr>
      </p:pic>
      <p:pic>
        <p:nvPicPr>
          <p:cNvPr id="3" name="Picture 2" descr="http://t3.gstatic.com/images?q=tbn:ANd9GcQU0BcWu9bTRR_P8AonEyaSdtX79M6biB21mAM7rnl2geq7rl_Y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054348" cy="2819400"/>
          </a:xfrm>
          <a:prstGeom prst="rect">
            <a:avLst/>
          </a:prstGeom>
          <a:noFill/>
        </p:spPr>
      </p:pic>
      <p:pic>
        <p:nvPicPr>
          <p:cNvPr id="4" name="Picture 3" descr="close-up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62400"/>
            <a:ext cx="1774965" cy="224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99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joyería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200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vestirse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953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dirty="0" err="1" smtClean="0">
                <a:solidFill>
                  <a:srgbClr val="FF0000"/>
                </a:solidFill>
              </a:rPr>
              <a:t>abrigo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9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2739480" cy="2546860"/>
          </a:xfrm>
          <a:prstGeom prst="rect">
            <a:avLst/>
          </a:prstGeom>
        </p:spPr>
      </p:pic>
      <p:pic>
        <p:nvPicPr>
          <p:cNvPr id="7" name="Picture 4" descr="http://3.bp.blogspot.com/_ndEGopulnsk/S8DuflPeyNI/AAAAAAAAAB4/f1DYETDg0so/s1600/gor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99" y="4038600"/>
            <a:ext cx="2607211" cy="2290119"/>
          </a:xfrm>
          <a:prstGeom prst="rect">
            <a:avLst/>
          </a:prstGeom>
          <a:noFill/>
        </p:spPr>
      </p:pic>
      <p:pic>
        <p:nvPicPr>
          <p:cNvPr id="8" name="Picture 7" descr="close-up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13954"/>
            <a:ext cx="3073400" cy="2809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990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dirty="0" err="1" smtClean="0">
                <a:solidFill>
                  <a:srgbClr val="FF0000"/>
                </a:solidFill>
              </a:rPr>
              <a:t>cinturón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971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</a:rPr>
              <a:t>as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botas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181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gorra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2781300" cy="2843942"/>
          </a:xfrm>
          <a:prstGeom prst="rect">
            <a:avLst/>
          </a:prstGeom>
        </p:spPr>
      </p:pic>
      <p:pic>
        <p:nvPicPr>
          <p:cNvPr id="4" name="Picture 3" descr="vest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1200"/>
            <a:ext cx="1924449" cy="253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14800"/>
            <a:ext cx="4158343" cy="2328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q</a:t>
            </a:r>
            <a:r>
              <a:rPr lang="en-US" sz="4000" dirty="0" err="1" smtClean="0">
                <a:solidFill>
                  <a:srgbClr val="FF0000"/>
                </a:solidFill>
              </a:rPr>
              <a:t>uedar</a:t>
            </a:r>
            <a:r>
              <a:rPr lang="en-US" sz="4000" dirty="0" smtClean="0">
                <a:solidFill>
                  <a:srgbClr val="FF0000"/>
                </a:solidFill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</a:rPr>
              <a:t>apretada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124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dirty="0" err="1" smtClean="0">
                <a:solidFill>
                  <a:srgbClr val="FF0000"/>
                </a:solidFill>
              </a:rPr>
              <a:t>chaleco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257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el </a:t>
            </a:r>
            <a:r>
              <a:rPr lang="en-US" sz="4000" dirty="0" err="1" smtClean="0">
                <a:solidFill>
                  <a:srgbClr val="FF0000"/>
                </a:solidFill>
              </a:rPr>
              <a:t>almacén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8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2895600" cy="26023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533650" cy="2023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0" y="2057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panadería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876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talla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8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2447838" cy="1816755"/>
          </a:xfrm>
          <a:prstGeom prst="rect">
            <a:avLst/>
          </a:prstGeom>
        </p:spPr>
      </p:pic>
      <p:pic>
        <p:nvPicPr>
          <p:cNvPr id="4" name="Picture 3" descr="0511-1005-2818-451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24200"/>
            <a:ext cx="2209800" cy="2376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990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a </a:t>
            </a:r>
            <a:r>
              <a:rPr lang="en-US" sz="4000" dirty="0" err="1" smtClean="0">
                <a:solidFill>
                  <a:srgbClr val="FF0000"/>
                </a:solidFill>
              </a:rPr>
              <a:t>gorra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343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vestirse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/>
              <a:t>					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066800"/>
            <a:ext cx="6858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7. </a:t>
            </a:r>
            <a:r>
              <a:rPr lang="en-US" sz="3600" dirty="0"/>
              <a:t>watch							</a:t>
            </a:r>
            <a:r>
              <a:rPr lang="en-US" sz="3600" dirty="0" smtClean="0">
                <a:solidFill>
                  <a:schemeClr val="accent1"/>
                </a:solidFill>
              </a:rPr>
              <a:t>el </a:t>
            </a:r>
            <a:r>
              <a:rPr lang="en-US" sz="3600" dirty="0" err="1" smtClean="0">
                <a:solidFill>
                  <a:schemeClr val="accent1"/>
                </a:solidFill>
              </a:rPr>
              <a:t>reloj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8. suit							</a:t>
            </a:r>
            <a:r>
              <a:rPr lang="en-US" sz="3600" dirty="0" smtClean="0">
                <a:solidFill>
                  <a:srgbClr val="D34817"/>
                </a:solidFill>
              </a:rPr>
              <a:t>el </a:t>
            </a:r>
            <a:r>
              <a:rPr lang="en-US" sz="3600" dirty="0" err="1" smtClean="0">
                <a:solidFill>
                  <a:srgbClr val="D34817"/>
                </a:solidFill>
              </a:rPr>
              <a:t>traje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8. plaid							</a:t>
            </a:r>
            <a:r>
              <a:rPr lang="en-US" sz="3600" dirty="0" smtClean="0">
                <a:solidFill>
                  <a:srgbClr val="D34817"/>
                </a:solidFill>
              </a:rPr>
              <a:t>de </a:t>
            </a:r>
            <a:r>
              <a:rPr lang="en-US" sz="3600" dirty="0" err="1" smtClean="0">
                <a:solidFill>
                  <a:srgbClr val="D34817"/>
                </a:solidFill>
              </a:rPr>
              <a:t>cuadros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10. striped </a:t>
            </a:r>
            <a:endParaRPr lang="en-US" sz="3600" dirty="0" smtClean="0"/>
          </a:p>
          <a:p>
            <a:r>
              <a:rPr lang="en-US" sz="3600" dirty="0"/>
              <a:t>	</a:t>
            </a:r>
            <a:r>
              <a:rPr lang="en-US" sz="3600" dirty="0" smtClean="0">
                <a:solidFill>
                  <a:srgbClr val="D34817"/>
                </a:solidFill>
              </a:rPr>
              <a:t>de </a:t>
            </a:r>
            <a:r>
              <a:rPr lang="en-US" sz="3600" dirty="0" err="1" smtClean="0">
                <a:solidFill>
                  <a:srgbClr val="D34817"/>
                </a:solidFill>
              </a:rPr>
              <a:t>rayas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834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/>
              <a:t>					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68580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11. to be in style	 				</a:t>
            </a:r>
            <a:r>
              <a:rPr lang="en-US" sz="3600" dirty="0" err="1" smtClean="0">
                <a:solidFill>
                  <a:srgbClr val="D34817"/>
                </a:solidFill>
              </a:rPr>
              <a:t>estar</a:t>
            </a:r>
            <a:r>
              <a:rPr lang="en-US" sz="3600" dirty="0" smtClean="0">
                <a:solidFill>
                  <a:srgbClr val="D34817"/>
                </a:solidFill>
              </a:rPr>
              <a:t> de </a:t>
            </a:r>
            <a:r>
              <a:rPr lang="en-US" sz="3600" dirty="0" err="1" smtClean="0">
                <a:solidFill>
                  <a:srgbClr val="D34817"/>
                </a:solidFill>
              </a:rPr>
              <a:t>moda</a:t>
            </a:r>
            <a:endParaRPr lang="en-US" sz="3600" dirty="0"/>
          </a:p>
          <a:p>
            <a:r>
              <a:rPr lang="en-US" sz="3600" dirty="0"/>
              <a:t>12. shoe size						</a:t>
            </a:r>
            <a:r>
              <a:rPr lang="en-US" sz="3600" dirty="0" smtClean="0">
                <a:solidFill>
                  <a:srgbClr val="D34817"/>
                </a:solidFill>
              </a:rPr>
              <a:t>el </a:t>
            </a:r>
            <a:r>
              <a:rPr lang="en-US" sz="3600" dirty="0" err="1" smtClean="0">
                <a:solidFill>
                  <a:srgbClr val="D34817"/>
                </a:solidFill>
              </a:rPr>
              <a:t>n</a:t>
            </a:r>
            <a:r>
              <a:rPr lang="en-US" sz="3600" dirty="0" err="1" smtClean="0">
                <a:solidFill>
                  <a:srgbClr val="D34817"/>
                </a:solidFill>
              </a:rPr>
              <a:t>úmero</a:t>
            </a:r>
            <a:endParaRPr lang="en-US" sz="3600" dirty="0"/>
          </a:p>
          <a:p>
            <a:r>
              <a:rPr lang="en-US" sz="3600" dirty="0" smtClean="0"/>
              <a:t>13</a:t>
            </a:r>
            <a:r>
              <a:rPr lang="en-US" sz="3600" dirty="0"/>
              <a:t>. How does it (do they) fit me?			</a:t>
            </a:r>
            <a:r>
              <a:rPr lang="en-US" sz="3600" dirty="0" smtClean="0">
                <a:solidFill>
                  <a:srgbClr val="D34817"/>
                </a:solidFill>
              </a:rPr>
              <a:t>¿</a:t>
            </a:r>
            <a:r>
              <a:rPr lang="en-US" sz="3600" dirty="0" err="1" smtClean="0">
                <a:solidFill>
                  <a:srgbClr val="D34817"/>
                </a:solidFill>
              </a:rPr>
              <a:t>C</a:t>
            </a:r>
            <a:r>
              <a:rPr lang="en-US" sz="3600" dirty="0" err="1" smtClean="0">
                <a:solidFill>
                  <a:srgbClr val="D34817"/>
                </a:solidFill>
              </a:rPr>
              <a:t>ómo</a:t>
            </a:r>
            <a:r>
              <a:rPr lang="en-US" sz="3600" dirty="0" smtClean="0">
                <a:solidFill>
                  <a:srgbClr val="D34817"/>
                </a:solidFill>
              </a:rPr>
              <a:t> me </a:t>
            </a:r>
            <a:r>
              <a:rPr lang="en-US" sz="3600" dirty="0" err="1" smtClean="0">
                <a:solidFill>
                  <a:srgbClr val="D34817"/>
                </a:solidFill>
              </a:rPr>
              <a:t>queda</a:t>
            </a:r>
            <a:r>
              <a:rPr lang="en-US" sz="3600" dirty="0" smtClean="0">
                <a:solidFill>
                  <a:srgbClr val="D34817"/>
                </a:solidFill>
              </a:rPr>
              <a:t>(n)?</a:t>
            </a:r>
            <a:endParaRPr lang="en-US" sz="3600" dirty="0"/>
          </a:p>
          <a:p>
            <a:r>
              <a:rPr lang="en-US" sz="3600" dirty="0"/>
              <a:t>14. It’s open.						</a:t>
            </a:r>
            <a:r>
              <a:rPr lang="en-US" sz="3600" dirty="0" err="1" smtClean="0">
                <a:solidFill>
                  <a:srgbClr val="D34817"/>
                </a:solidFill>
              </a:rPr>
              <a:t>Est</a:t>
            </a:r>
            <a:r>
              <a:rPr lang="en-US" sz="3600" dirty="0" err="1" smtClean="0">
                <a:solidFill>
                  <a:srgbClr val="D34817"/>
                </a:solidFill>
              </a:rPr>
              <a:t>á</a:t>
            </a:r>
            <a:r>
              <a:rPr lang="en-US" sz="3600" dirty="0" smtClean="0">
                <a:solidFill>
                  <a:srgbClr val="D34817"/>
                </a:solidFill>
              </a:rPr>
              <a:t> </a:t>
            </a:r>
            <a:r>
              <a:rPr lang="en-US" sz="3600" dirty="0" err="1" smtClean="0">
                <a:solidFill>
                  <a:srgbClr val="D34817"/>
                </a:solidFill>
              </a:rPr>
              <a:t>abierto</a:t>
            </a:r>
            <a:r>
              <a:rPr lang="en-US" sz="3600" dirty="0" smtClean="0">
                <a:solidFill>
                  <a:srgbClr val="D34817"/>
                </a:solidFill>
              </a:rPr>
              <a:t>(a)</a:t>
            </a:r>
            <a:endParaRPr lang="en-US" sz="3600" dirty="0"/>
          </a:p>
          <a:p>
            <a:r>
              <a:rPr lang="en-US" sz="3600" dirty="0"/>
              <a:t>15. It’s closed.						</a:t>
            </a:r>
            <a:r>
              <a:rPr lang="en-US" sz="3600" dirty="0" err="1" smtClean="0">
                <a:solidFill>
                  <a:srgbClr val="D34817"/>
                </a:solidFill>
              </a:rPr>
              <a:t>Est</a:t>
            </a:r>
            <a:r>
              <a:rPr lang="en-US" sz="3600" dirty="0" err="1" smtClean="0">
                <a:solidFill>
                  <a:srgbClr val="D34817"/>
                </a:solidFill>
              </a:rPr>
              <a:t>á</a:t>
            </a:r>
            <a:r>
              <a:rPr lang="en-US" sz="3600" dirty="0" smtClean="0">
                <a:solidFill>
                  <a:srgbClr val="D34817"/>
                </a:solidFill>
              </a:rPr>
              <a:t> </a:t>
            </a:r>
            <a:r>
              <a:rPr lang="en-US" sz="3600" dirty="0" err="1" smtClean="0">
                <a:solidFill>
                  <a:srgbClr val="D34817"/>
                </a:solidFill>
              </a:rPr>
              <a:t>cerrado</a:t>
            </a:r>
            <a:r>
              <a:rPr lang="en-US" sz="3600" dirty="0" smtClean="0">
                <a:solidFill>
                  <a:srgbClr val="D34817"/>
                </a:solidFill>
              </a:rPr>
              <a:t>(a)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45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/>
              <a:t>					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838200"/>
            <a:ext cx="6858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</a:t>
            </a:r>
            <a:r>
              <a:rPr lang="en-US" sz="3600" dirty="0"/>
              <a:t>. I think so.						</a:t>
            </a:r>
            <a:r>
              <a:rPr lang="en-US" sz="3600" dirty="0" err="1" smtClean="0">
                <a:solidFill>
                  <a:srgbClr val="D34817"/>
                </a:solidFill>
              </a:rPr>
              <a:t>Creo</a:t>
            </a:r>
            <a:r>
              <a:rPr lang="en-US" sz="3600" dirty="0" smtClean="0">
                <a:solidFill>
                  <a:srgbClr val="D34817"/>
                </a:solidFill>
              </a:rPr>
              <a:t> </a:t>
            </a:r>
            <a:r>
              <a:rPr lang="en-US" sz="3600" dirty="0" err="1" smtClean="0">
                <a:solidFill>
                  <a:srgbClr val="D34817"/>
                </a:solidFill>
              </a:rPr>
              <a:t>que</a:t>
            </a:r>
            <a:r>
              <a:rPr lang="en-US" sz="3600" dirty="0" smtClean="0">
                <a:solidFill>
                  <a:srgbClr val="D34817"/>
                </a:solidFill>
              </a:rPr>
              <a:t> </a:t>
            </a:r>
            <a:r>
              <a:rPr lang="en-US" sz="3600" dirty="0" err="1" smtClean="0">
                <a:solidFill>
                  <a:srgbClr val="D34817"/>
                </a:solidFill>
              </a:rPr>
              <a:t>s</a:t>
            </a:r>
            <a:r>
              <a:rPr lang="en-US" sz="3600" dirty="0" err="1" smtClean="0">
                <a:solidFill>
                  <a:srgbClr val="D34817"/>
                </a:solidFill>
              </a:rPr>
              <a:t>í</a:t>
            </a:r>
            <a:r>
              <a:rPr lang="en-US" sz="3600" dirty="0" smtClean="0">
                <a:solidFill>
                  <a:srgbClr val="D34817"/>
                </a:solidFill>
              </a:rPr>
              <a:t>.</a:t>
            </a:r>
            <a:endParaRPr lang="en-US" sz="3600" dirty="0" smtClean="0"/>
          </a:p>
          <a:p>
            <a:r>
              <a:rPr lang="en-US" sz="3600" dirty="0" smtClean="0"/>
              <a:t>17</a:t>
            </a:r>
            <a:r>
              <a:rPr lang="en-US" sz="3600" dirty="0"/>
              <a:t>. I don’t think so.					</a:t>
            </a:r>
            <a:r>
              <a:rPr lang="en-US" sz="3600" dirty="0" err="1" smtClean="0">
                <a:solidFill>
                  <a:srgbClr val="D34817"/>
                </a:solidFill>
              </a:rPr>
              <a:t>Creo</a:t>
            </a:r>
            <a:r>
              <a:rPr lang="en-US" sz="3600" dirty="0" smtClean="0">
                <a:solidFill>
                  <a:srgbClr val="D34817"/>
                </a:solidFill>
              </a:rPr>
              <a:t> </a:t>
            </a:r>
            <a:r>
              <a:rPr lang="en-US" sz="3600" dirty="0" err="1" smtClean="0">
                <a:solidFill>
                  <a:srgbClr val="D34817"/>
                </a:solidFill>
              </a:rPr>
              <a:t>que</a:t>
            </a:r>
            <a:r>
              <a:rPr lang="en-US" sz="3600" dirty="0" smtClean="0">
                <a:solidFill>
                  <a:srgbClr val="D34817"/>
                </a:solidFill>
              </a:rPr>
              <a:t> no.</a:t>
            </a:r>
            <a:endParaRPr lang="en-US" sz="3600" dirty="0" smtClean="0"/>
          </a:p>
          <a:p>
            <a:r>
              <a:rPr lang="en-US" sz="3600" dirty="0" smtClean="0"/>
              <a:t>18</a:t>
            </a:r>
            <a:r>
              <a:rPr lang="en-US" sz="3600" dirty="0"/>
              <a:t>. It’s a good </a:t>
            </a:r>
            <a:r>
              <a:rPr lang="en-US" sz="3600" dirty="0" smtClean="0"/>
              <a:t>idea...</a:t>
            </a:r>
            <a:r>
              <a:rPr lang="en-US" sz="3600" dirty="0"/>
              <a:t>					</a:t>
            </a:r>
            <a:r>
              <a:rPr lang="en-US" sz="3600" dirty="0" err="1" smtClean="0">
                <a:solidFill>
                  <a:srgbClr val="D34817"/>
                </a:solidFill>
              </a:rPr>
              <a:t>Es</a:t>
            </a:r>
            <a:r>
              <a:rPr lang="en-US" sz="3600" dirty="0" smtClean="0">
                <a:solidFill>
                  <a:srgbClr val="D34817"/>
                </a:solidFill>
              </a:rPr>
              <a:t> </a:t>
            </a:r>
            <a:r>
              <a:rPr lang="en-US" sz="3600" dirty="0" err="1" smtClean="0">
                <a:solidFill>
                  <a:srgbClr val="D34817"/>
                </a:solidFill>
              </a:rPr>
              <a:t>buena</a:t>
            </a:r>
            <a:r>
              <a:rPr lang="en-US" sz="3600" dirty="0" smtClean="0">
                <a:solidFill>
                  <a:srgbClr val="D34817"/>
                </a:solidFill>
              </a:rPr>
              <a:t> idea…</a:t>
            </a:r>
            <a:endParaRPr lang="en-US" sz="3600" dirty="0"/>
          </a:p>
          <a:p>
            <a:r>
              <a:rPr lang="en-US" sz="3600" dirty="0"/>
              <a:t>19.  It seems to me….				</a:t>
            </a:r>
            <a:r>
              <a:rPr lang="en-US" sz="3600" dirty="0" smtClean="0">
                <a:solidFill>
                  <a:srgbClr val="D34817"/>
                </a:solidFill>
              </a:rPr>
              <a:t>Me </a:t>
            </a:r>
            <a:r>
              <a:rPr lang="en-US" sz="3600" dirty="0" err="1" smtClean="0">
                <a:solidFill>
                  <a:srgbClr val="D34817"/>
                </a:solidFill>
              </a:rPr>
              <a:t>parece</a:t>
            </a:r>
            <a:r>
              <a:rPr lang="en-US" sz="3600" dirty="0" smtClean="0">
                <a:solidFill>
                  <a:srgbClr val="D34817"/>
                </a:solidFill>
              </a:rPr>
              <a:t> </a:t>
            </a:r>
            <a:r>
              <a:rPr lang="en-US" sz="3600" dirty="0" err="1" smtClean="0">
                <a:solidFill>
                  <a:srgbClr val="D34817"/>
                </a:solidFill>
              </a:rPr>
              <a:t>que</a:t>
            </a:r>
            <a:r>
              <a:rPr lang="en-US" sz="3600" dirty="0" smtClean="0">
                <a:solidFill>
                  <a:srgbClr val="D34817"/>
                </a:solidFill>
              </a:rPr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201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QSEBUUEhQUFRUWGBcXFxgYGBcXFRYYGhUXGhYWFBcXHCYeFxwjGRUUHy8gIycpLCwsFR4xNTAqNSYsLCkBCQoKDgwOGA8PGikcHBwsKSkpKSkpKSkpKSksLCwpKSksKSwsKSwsLCwsKSkpKSkpLCwpLCksKSwpNSkpLCkpKf/AABEIAPcAzAMBIgACEQEDEQH/xAAcAAABBQEBAQAAAAAAAAAAAAAEAAECAwUGBwj/xABIEAABAwIDBQUEBQoEBAcAAAABAAIRAyEEEjEFQVGBkSJhcaHBEzKx0QZCcuHwBxQjUmKCkqKywjNTs/EVJENjFnODw9Li8v/EABkBAAMBAQEAAAAAAAAAAAAAAAABAgMEBf/EACURAQEAAgICAgICAwEAAAAAAAABAhEDIRIxQVETcSLwYYGhBP/aAAwDAQACEQMRAD8A9gLrt8SPJOHds+AVGLJiRuc0/CfVLEPy1GGCQZaY3TcE90hbufS4n1TB/p8lF9jzB62Td3iPUJknRf743g/EBLP6eaHFQCq0k2qNi/6zbx4wT0Vrhu5erUoejmpbp8YUW1wmB6a8jZ3QqitQIVELzBU1EKKxCsbWlB6NUdZeK/TDBuwWOFalY03iqyOEzHxbyXtFXRcX+UHYvtcOXtHapyT9n63TXqufnx3Nz4dX/lzmOer6r0XAY1talTqt92oxrx4OAI+KuLlzn5P5GzMKDupAeZjyW+Vpj3NubKathyUxKrc5MtNJTKb8fIph3p26cvVAKY/HVSChVMdSp/ckZfj5J00eqR94IJMKQTQnUgpUlFSCQA12ywgaluveFGq9xptcLnsnhOk+qvaNP3h5oTCUHezewu0LspiC0T2R3xxTpwVVbPMEcxcKsu3jgHDlr5KOCrl9Nrne8PetAkGDA4b1aBHJ0cj/ALhOUBdoYfPTcAAS0ioyeIOYEcwURmzNBBs4CD5tKdoiO4lp8D7qy8FQNCs+l2RSf26cuuKhIzNAO42PdJU26qpNxoB++OJjye31VzHWjWPMbj0Vfhv7Q+0B2m81EPjTdcd7DqPFpTJY/DhyFq4QhG5x96mPFUW2WDuKorUtQb+oWpWw07kLXAAuizZyn2Dhm08Oymz3WDKBwuTHmtCFj4B2V5INjqN3iO9bKmCoPSlSypWVJM4pgPx8Uo/HwCcN+XzQaupctHGSVZv6KFOS8m2UWHGeKsHzPyS2DA+pTu95qRHkPimL5qgbwJKWwsGseKdQpkl57tFKLckBJNmT/cq3IhIt3eJUMLvB4npuVhtyHxUGmGlM0MK0hrgTN7HfEkgKx415JqQ7I7/RSB+aAT2zPJC4/CMe5mZsua7M08CEUPvVYMum8NSsCb2a+IPP8SmdS1jcZHcd/X1UvxzSj8cSmCpsiRu1HdO5J7BrB5aqUJZ0EBx+0BSaC7MGkgEkGGzvcdwnehqhm5WniMO17S17Q5psQbg8lhUfodSbUzZ6pYNKZefZj1I7phRbnL1NtJ4676O/EtFgRqAXbpJs0cSVvM0uuF2ztH2mNpUKUBlE53AAFpdHZaR3CT4ldU3GFkB1x59UsM/K3Z54akaBIUTUF+78Sq2VA4dk8ik8EXj5EcFqyWl9/ASO/v8Ah1SzcP1bIZoiIvF297Tq3xHopNMcrjvadenySUfZ9SaIMzAIPJXudr4A/FZeGqeyquYR2HnM095WgLcjB8Dool2di1518AVU5sVgeLSPFO06Tulp8DoqsU2zXb2GE6Qmm0Co7vv0U2/ND1XQ9jxoRB7pRBt1n5oI405Kqubq1v3JFso2Smqbc1GsbAJ3ajmfx1SeJdu0HxVGR9Ep+SXzlR+XxQDvfAlKkyB5/JVvgujhr+OSsSNOUieCTQm9sNyZEWk6qQbCiHKSYOsb6UbY/N8O+pqdGDi4+6PDU+AWuXLzX8s213UGYNwEgVy9w/WDWG3MOco5LrG6XxY+WUgj6IbNcSar5L3Elx7zcrtHYeQgPo+abqLKlIyx7Q5p4giR8uS1wVHFh44r5c/LJkuBYbI7CbQn5FRxDAdVnYjCuaczL92h5cVqz1ttOjda8juP3pA8PEeP1m81l4TaAcC0yD36hGMxE+P9zdeoS6Gqure6YExcfZOo5KVGpmaHGxjK4fA/jioNqb9wv+67XzUcM6HFh3/gJAT47+yfEaFSiZ/aHmNVWHTzE8wpZ/R3zTJCmQWEfqlX0qkgHkVSwxUI3GynSHvDnzSC4H8d4UhUhQB+M9dU7Wjogg7Xdpv2J8wpN993L1Q4f26feHt6X9FMVP0xE6tBA8D94Rs1k/B3xSJ/tUS+4+0R1Eqpz+z+5/SUwta4lz7aGPJPP9vmVGlV/SOE6hrh5hQLrd8Ec2mR5JbNeHfA/FQjgq80nuJPR7Zb5of84g3TlLQvOm9qqPaymzyqGl3tjxXnX5bcKX4Bj/8ALqtJ8HNc34wu7D1jfTLZ/wCcYCvTFyWEt+03tN82xzUZ942L4+spXE/kX+lEsfg6huyalLvaf8Rg8Ccw7nHgvUm4kL5kweJfhqzK1Ozqbsw9Qe4iQfFe4bM223EUWVqR7LxMb2n6zT3grDj5OtOnm4u9ulxNZV4fFgi50WY97nAcU2HokO7juW0z7c/j006uDa+4sePeqWucwkOuYD2njl18kPTztdqeehHiiXvktJMZT5bxfuKL2U6HMfpw05OFkqz4h3DXkYPkqqDbRwzN/hMjyV9QWPI8iIKPcC9xgnk7u4HyVrTu4EjkVRTktbMaZVJrrcvMJ7SnVOhtw6K2YdPFVVBIPiD1S1aNbW6FAEfeEzgTcJifQqTSmlm4swWn9WqOjv8A9KeLIbVpHiXM6iR5tHVC4oZqTtZNMEcczDHyUtqVZw4qC0Zag5Q4+qmrgquYzd2V3QwfIKJsR3PLT9l4t5lTqEEtOocC3qJHw80NqO9zI/eYf90yMyplfSJ35qR8Rdv9PmrqlTK4ngWv13e6/wAr80JjCXMflsYbVZ9oajq0dUU+sHinUHuugH7Lx84Umky3Z4Esn+amfRWVKIeAdCfjvHUIKSYG9wLCf+5Tuw8wCisPi5vucA8c7PHJ3xTnsrAtWg5ukqpuJ4rXkOQeLwEqrBKE9um9rzQddhbrKpbidxUXLStfTzX6RfRGKrw0Wklv2TceRUvyd4x2GxRwtS1OsezOjaoFv4hbxhejjDio68SPhuPxC5/6UfRcEB9Ozm3aRuIMgrluNx/k9GZzkx8a69tKBeE9KkJEFZGxsY6tSa8i5EOH6rwYcOt/AhalHDkFdGOW3FljroecMCq8Ts3fEj4LRoNtdWPfYresNg6NKOo/pVjm9kzw9VYAmqmGnwU6NDDtGQaa+qm0ac1GkBlEBKfU9/NECQ0/dCVM9nmojTkE1P3fVAXB1h4JOeotNhzSLk0gG6gcHPbycMw81XsszQdTMHI57OUy3+VwTVanvHd+jqDkb+UKvAvy4uszc5rX90glp8i3opvta3ZtacM2daZLT+4f/iArnugu/ZcHj7LrO9UBsx+TE1qUdl4FRvj7r/7OiNy3aDvDqR/tPl5qZ6O+yy5SJ0Diw/Zf7vQwORQ+ybtq4d1iw9njkdJaR4OzDkFe3tAA/WaWO+02YP8AUUBtDEupmligPd7FYDXJMP8AHK4Zh4Iy67E+hzml1xZzu0O6rT1HgQPJVZjq0TrVYN5a61Wn4g3Rlanc5TrFRh3ZhE8jbqVQWk+5Yn9LTn9b/qMPj6nggBKu2vZH9I0hpu17ZLXA6G2llp4LbFOoOy4HwTUcjmxHZcMzRw/Wb4gzbxWbjPoqx5zUyWu4tt5J7y9zsv4/ps4jCNeFzO1cAae6QpB+Lw53VW8DY9VpYPbtLEdh/Yfva6x5cVGVxy6vVVJce53HP4XaGVwzW3HwK3q+FL2QASsTa2zAx5AIIO6dPFb30axxfT9m67qdp4t+qfRZ4b345NLlqbgTYWxqlI1A9oa1zg5twTOWHWGmg6rcp0g2+pV7lDIBdy6cMfGaY553K7RDidEskJHEd1lGeO6/PcqQs/2Vdd1tYlIc/vUKkl4EEgJGsJ5wEx9Ezj8YUSfimD1NDyCi0Q0b1Gt7viVF7oA3GEjWh9uRSc9QcbckiZJQGa27WjiyozobfBVDE/8AMUHbnsc0+OQH4sSp2IvpVdw3g/NZ9etlfhzuFWP5iPVZ5elxq4qRi6Th+23kWn5BE4mpAcZ0c1/4/h81l7SI9vS7cdvS8aEIjFVx2xuLPhPdG9P7/vwX0MqVIzfsua4eBifg7qo12NIq03G2vJwg+bSgXYmQ6/vUgfI338UhtIB8xM0xw1lO/wB/6NCNhYmcK28miSyeLWEgfyHyRzxGYDVpFRvnmHO/8SwtlbTllTskS550NrAbu+VfU2lBHajsRfL3W1E6b1ONmoLLtrBoBIGju23udN+sgx3nirmXuLeXxWDT2jGUTo3u7v2u7uVpc97e0Whh3Ea3m06K5SsrYq49rTDyCPsvM+ENIWNt2rh6lI5AM9iDleIEiSCWi/d3pnV4sDyEfJZO2cY9mV7x+jEh9phpEZoHAweSzyy179Kxx+mFVxTs0iRGi3/o3t0msM8SAZPEbygK2yCQHU4cw3aQZBBQeIacM173GHBhgb5dZvmQqtuM3fQ1vr5elv2kw+65p5qr27TcklcBsv6S03tAxLRw9oBB8XELZqbJfGahVD26ib9CEY8m50MsNe3THFN7oFz8rJhiOP2jF/BcLVx9RgqB9nAh/GW2kSRNi3+ZXVNsuHtNPdaRBmx33dPC10vywfjdpTxY4950+SqwleS45xv6Lnam2iM+afcEeEn9s/jcpYLbdP2XvQ4iwyHfwdoUTOWl4adKK2lzpPFM2sJGmhKx3bQHahzdABcX00g31VzsbdwtYAQQQb+MEK9p0MrEHKJjfbzlSrOBIGbSNVn4jETVaMhdaxBt3jRWB81NGxO83HEFLZ6Gvdf94BSpv18TvHqEFTqe7r9Z3H1UmYiANeKeyZ761zH+a3zDfDis/abnFjct4rf+5ZW4ird+vv0ze3AeizNoP906fpv71nlemkjXxoe+rSloBLuOljboo4qpBfBnsHSbXPAz8EFjGziKTXPe10nXS7TedJSxrB29IygA7zc3NrpfY+llavGaf8to/Vv4iC5P+elrnQ17yGgWkhu+97C6HqUzLoAguaOHA98qDqbi12V2SSdN+5TbVSLcPinGn2rEnSJ1M/BXCTMWBMSc2m/emwWDhoD7kCbzHABaFLBxoAN2g137uHBKSi2KKTTu390SBpAV1PBVKhuTHf8ActHC4MTJR0gBbTFnclGE2Y1u6T3omthWOBDgCOCYVQnar1E7Y/8A4SogksNSnOoZUc0dBZcR+USvTomnhqX/AJtQzLibhmZxuTGY816fVqQDJgRdeCbaxrsTiqtW8Occv2RZo6ALm5pjjOp7dHDcsr3fTZ2Pi2u7LrytWn7bCH2mHcXU9Sw3jiuPwhc1wI1XXbM2zlMO0PksMK1zjXp/SGniGh0ZXs1BH1TZw7xv5Ko4YCGmBBdTN/qOEtsDpoNVVjtksqN9pSEH60W8kPQxjiDOuVp0m7Dfw33WuV+2U/wk+kQ0X1a5hMzcb9TubuRGza7jhCM1OGyC0jt2MyDzUqrZLrj3muiYkOtIBBn4KnZdJzTUZ7IOm83BAuCRA1uOinXZ/DQdU/xJnVh+seETM8Faa/vw62ZlgDBuOOhWcahyu7WrGnUjSRGnl5ok4knPrqz3nSeRv0kLTaLBrMU84ggQAQDBdcEDiNxEqzCf4r3ZidZE+6b+iBY0mvMgDQhw7Xu63E9U+FqjO+5zQZtbUwU99/7Gmq2tAGvuFQrV9ImwH4sg/ayDoewNDF5PXwKevV7R5anuWm0aZ5xUhxB+rTdx8fDRDY7MT2f86PG7IOqCpVCWRxpuGu9jo48CjKpLoIP/AFKLuob00WVu4uDq2Fe7EU2uhx7RO8e6beiurYS7gGn/AKY1t73CVbUwBGIpdsts/T7N0aaIDiJ30/6irkLYSnhL6fXcd82BHHwVlHBkmmPFxB+PUoxrI6VfinoT7WwAAYI5n7k9J2sZTAPG4HQZir6Y3908zoqiNZvZ56QFcDBjS7R4wJVRNTdUIMDRIKkE8FL2ishTFYKiEbXHFTBQGX9NtpeywNV1wXDII1l5yj+onkuN2T9HxYwtz8oPbpMp3u8HoRHmUZgMGQIXNyTyz/Tpwvjh+3O7U+iv1m2QWL2W4NDom1+K9A9jmbB1WdUwW6EvxfRfkrktn4nfmLHN0IPkRpCIdXzmQRcnSBOZt4gcROqMxuxgDmAuOh7isysztSGhl2mLEEzFgBbVTZZ0e5V3tZbcD3WkG2oPke9GYaoz2pLquRvaBA8oO64gysl1rWiHj+biFClScX5vZl4kTxu3Q9VOw3c4js3GV4mQJE7+z/v3Kqs8Xu0yGWM8d1pnqsxuJgERYB1iIi/2dfxZTGOnuu0RGt+NvVabTodnb7btB3UzEaR4qWHxjZdIi3zhBsxb2u7OWATa5cOM74TM2kdCwXET5g+aW+zbBq666NGluN7TxVlOprAtPG3JY5xQncL8E4rju/HiFpKjTKp4+DugPnhLajY+Kl+fRT3SGjfvpvPosWnW+rOoLJ7/AHmH4hI4vedD2uoyvHWCstr09Ddjj7Sk8ka6jcHNMI2tjhM5rZWn+GoJnqvOKW3D7MN0c2Lg72wRI8AtH/j+YCbkhzToLOFtO8BXM03F37K4mP2qrercwRGFxLfaEgi7KZ+K4Kn9Jbh0b2PN/wB1+5H4X6TtaWSJsWHT6rreSrzheLrKtWJ+zV8nApe37XDtjnNOyxhtthIv9aNd1RnzCh/xOIOlmHvljsrpnSxVeUT4tcY1zTDr8DonqYpBDENeSNCNx8dyhVYWiZkc55qrRpbW2gBqOSTceS3s6TvPksx+Jngst2KLXFs2PksMs9LmO2ntuvnrUZ/XYO7/ABGrsGUhwXA4dxq1KQN4qt6a/wBpXe0dPBXx3fZ59SFWpb268OKzq1SCToFqQShnYOStpGLHxGOaLHpxQGLoB12gCfDiFvHZw4Sh8Vh409VOWPR41y2OwsTH7R4nrELObmGYh+UAyZ1sBccYXVYinOo48PXwWRi8CQwvNJrmyYdEuHKywyx01mTJZXm4dJjUjWTrB0Un1ZNtT3zujd8EJisOQZHHhpE6cNUI6sYgzoBwN7m6jah/t6jPqtPI2Bme/wAEv+IzYw3iIuYQVWqJEOfYSQbdO5NVrFx1J0F9e+Y8EBoMxPfwHqpO2pGsnfoFkurn8cT9ym3FjgfuT2kPWZoRMOi53Gxaeqi8zeNe1HlUaiNl4YVGOaXAOGgJi24jnKNobOzCbzd4G7M21RvPVSrbD903EgwJ3fsnmPgpUbgtkS3Twn0K237GEEbrAH9l96Z5Okc1Grs72tNtbJkLBDyNDFngjlKehtiiv6//AGHqpDEfjl6hbG0Po3kcMpBDtD+1EsPMSOYQL9jmJExAPflJ+LXeSWj2nTxpAsbEQOuZp6z1RrNsHfxJ74eIeOToKy6WGcCadTsi8TxHvN+B5pfm7geO7xtp+8PMJH06XDbYLstxm0MneLFbuD2r9V1uC88uNO6/9LvQo3DbVc2xuqmdibjt2O0KV5bY+R8Fj40ZhI1CtwW3mkZXadeisrMY4Sw9PgQllqidF9GsYBiWZtHHL4Eghp845r0ijTXkVSWu7wZB7xovXNh48V6DKk3cLgbnCzh1WnBfcTyz5EiimIgK977IKpUXXHNUagCAxLJ3Rbf80c8iJJgIOrVzG2k924ddSnTjMr4cncOk9PvQNXYz2gOkX4OJ8ZGgW4aW4a7x36quts94MuNosAOJ18lncdrlcxiMFN4B4gRI434aaLKxWz2avJDZudDyBsuwxWGPD0J57llVtlvJJZYgb2mpbgZtzus8sFTJyjsCWuc+mC+mBYuOW3HvQYpW3T5X+4LosVsIls526wWD4kbvvWdVwMTbjcd9vRZXHS5WQ9s6b/W3wVTqkGIWi+jBkza8gdPCwQxoh1+KR7H4HD+yrMfYgnK6RaHaHkYK6h2z8rjDf+42OItUbHe0+S51zhUb2TqF0eytoPeym+pciJ42OR88dZVxG027PhwbeDmpyeDu3SPWAisHscVM8GGvaKmWdCRlqDqB1Rbbsy/WAIH2qTpb5KxtFza1N1OIzvYQdMtVoe3T9qFrrpO2bS2B/wAvlEl1Mlsm92kFs8svVVjYwJFuySDB0yVRfo9buEqOZi6jXWFSm10bpacs9COgUvzcEFvdUZzBD279yUxg3XNVNiDKSWyWjNfXNSOV1+9uVXbQ+jQ7LmQG1BDTMifepu62/eXRezDnTpmLTyqMykHmAVRgMG4YQtzA+zLmjiCxxLR0jyRcYflXG4nYQguy7s8fsk5azORv4oOt9GSQYMlpgniIlruYI6L0F1EAzuDw79yqIcOpJVVLZ4BAIkXpnwHapnlOXmpvHFebzGvs6pT+rPkVChjC02JB4GxXp1XZQyk9iBxP3GVz2IwuDqEg1KIcJke0ZrwAJBKxz4tel48kvtzrsZmErqvyffSANe6i4w1/abO5wFxzHm1c6RTpWY0FxnW5HCJ0VuDoCsYAFOqO0xwsHEbiNFGOOUu1W42ar0t+3KbnFrXAkeSofjAxmeoYb37+ACyNmMBpNLKeZx98NsJB0c82a2RPHTVaNHZJc8VK5D3D3Wj/AA6f2RvPeV28dtjmyklU0TUrOzPORguKYu4jcanDwWgyl3j/AHudeSuDBEAa23c96kCBp3my01pOzNdl48e/omqVM5O/QSZUu1PZjN4pmNcB+k96Tpcd3kgKDQ7gnGGMGG2vN/PvVxCFxReCMjM7SQHQYLRxI3p0AcfsqnlDmtDXbyNfvXPYzZ3dcacdPrLqKrama7wWxZsXHid6DrYbp56jRRcZVSuI2hRcwECYdbuMLGNl6PjcDnptDiMoJLeM75WNU2A2bgLK8d+FTJyOHxJYbLo9hYtxztkBut7EyIMHjYIHGbFLTpZU7OOWs0OJAMjqLecLL0p3uAxwflIMXYSDr2mljh4yFPEvLaci5aKbp76VUg+FiFg4epBdpo6PKoJ5hy6FgDsw1n2o/ia1wW0u4izTQqQ6tTfxa9vwcPgVMCKn77T1pkeiEpDN7M+7cfzMcCjA2Hcb0783D5KyRa2w+yzqKilgKYBr3N3m3ixvyTtFh4D/AFFLD4WPaunVzvgEEqNORH7NIeallkkxq4noI9EQyjB5t6Bkp6VHrA8zKY2E9gC6YE8UBtzCE0nS0ujnPGJ08Qt1tEd6tZQBU5Y7gl08oxOzTGen2m6zxCfA0H52vgDKRc+N13+N+iAJLqFQ0iTJaQH0yeIafdPghsJ9D35w6vWDwLhjGBjJ4mLnqsfGz4abl+Whsuk0Ni4Jg90xrHGyJq4Zw0uO5BU6DxXqEGWgMAHAgXnyRQrOYt+O6x0zynapxuDwNxvANpuoibA7i5p0juRXt2vHaEFVPPO3mNFVKGAJFjuG/hY3Tim5o7Uze+vgkHA/g7wmbSe0+9maYid19EA8+G5OAdxj16KJhOJBtGu9URGg2M1p8yhKuHbw6og07zFxvumd4pgBi8P2ZkxOnBA5Fp4rEQ2CN6zoP+6Rrdo7MDhPFchtzY5aC5o0uuvwu0A9sGx0U8RhA+nYXWWWMy7VLZ7cjQcAWkAkHKZPCRIPJ5XQbKre5M/UB6PYdfshZ7NmxTAubGI3WeBysOiei/KbyRM9Hsd/e5ZTpd7dDTOVtO89pnK8I11Tt/wHo8fNYVLGAUmge8yoAe8CqtCvWOaTYwOE2qNWsqGjTGnL/UVlOn2HG9y/4oDD4vQTe3+oQraWLJpGT+t/WU9lpo6T+8f5QFOQJ5DoAgH4mM3/AKnxCu/OwNdMx9E9loQHXUwbqrNdM6qlsCxUTyhBXCl7cQbo2NK8HT98n6zifT0UntlNScMqkXJ4ihK+F4Kl8t8j018kdZU1hCqwpVczpf8AEhIVotJ103KLav4/Giup1wNdEjRD+CZjCd/BVEwbD4TrwScdfeHoqAl1BwmCAN86lUEclQysWyCS/viDzCuzeCIVQxBAYZP3rLdUP6o5H4yFt1KAcw6fiNEN+ZBPQ2832Lt42za6HxXYYHaBjn5JJLl47WuUSZimmG78x10IzmY4arLxdHsnLwb5sc34takknexEsLXDqLiGxcmRqCWtd80bXqQDM/W1M7g7+1Mkieh8mGL7Vjv4f90H+5EYfFA0nXuPaAjdZzvkkklsqevjxDwSZHtPgHIhmJzBwHHf4BJJOU1tLHkQJJ8Va3HgmEkkFVNfGFu+3orGY4ObI1SSUW9q0Ow9AFgN7idVe0RvlJJdGPplUss6IOu0pJK0qRVvGk6cxvVGJc6xYe1uG423pJKVq2Yh8Q9zc44Dsi2nf4qYxvGT0SSSlFh6uI9qOz2I3iLjv8VXTr5e+PxZJJVCEtxAItNvuU/zsJ0lpEP/2Q=="/>
          <p:cNvSpPr>
            <a:spLocks noChangeAspect="1" noChangeArrowheads="1"/>
          </p:cNvSpPr>
          <p:nvPr/>
        </p:nvSpPr>
        <p:spPr bwMode="auto">
          <a:xfrm>
            <a:off x="63500" y="-1139825"/>
            <a:ext cx="19431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t1.gstatic.com/images?q=tbn:ANd9GcRTWUz4hz2i5bS4iJ7SAboFXtU2Yi_iO6tTiYjaetdCIWuJmwlo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3276600" cy="4923852"/>
          </a:xfrm>
          <a:prstGeom prst="rect">
            <a:avLst/>
          </a:prstGeom>
          <a:noFill/>
        </p:spPr>
      </p:pic>
      <p:pic>
        <p:nvPicPr>
          <p:cNvPr id="27654" name="Picture 6" descr="http://www.johnlund.com/images/Man-in-too-small-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581400" cy="53721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24400" y="7620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quedar (bien, mal)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flojo(a</a:t>
            </a:r>
            <a:r>
              <a:rPr lang="es-ES" sz="4000" dirty="0" smtClean="0"/>
              <a:t>)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1447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apretado</a:t>
            </a:r>
            <a:r>
              <a:rPr lang="es-ES" sz="4000" dirty="0"/>
              <a:t>(a</a:t>
            </a:r>
            <a:r>
              <a:rPr lang="es-E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s-ES" dirty="0" smtClean="0"/>
              <a:t>Vestirse (e &gt; i)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11086"/>
            <a:ext cx="3124200" cy="3347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v</a:t>
            </a:r>
            <a:r>
              <a:rPr lang="en-US" sz="3600" b="1" dirty="0" err="1" smtClean="0"/>
              <a:t>estirse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r>
              <a:rPr lang="en-US" sz="3600" dirty="0" smtClean="0"/>
              <a:t>me </a:t>
            </a:r>
            <a:r>
              <a:rPr lang="en-US" sz="3600" dirty="0" err="1" smtClean="0"/>
              <a:t>visto</a:t>
            </a:r>
            <a:r>
              <a:rPr lang="en-US" sz="3600" dirty="0" smtClean="0"/>
              <a:t>			</a:t>
            </a:r>
            <a:r>
              <a:rPr lang="en-US" sz="3600" dirty="0" err="1" smtClean="0"/>
              <a:t>nos</a:t>
            </a:r>
            <a:r>
              <a:rPr lang="en-US" sz="3600" dirty="0" smtClean="0"/>
              <a:t> </a:t>
            </a:r>
            <a:r>
              <a:rPr lang="en-US" sz="3600" dirty="0" err="1" smtClean="0"/>
              <a:t>vestimos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vistes</a:t>
            </a:r>
            <a:endParaRPr lang="en-US" sz="3600" dirty="0" smtClean="0"/>
          </a:p>
          <a:p>
            <a:r>
              <a:rPr lang="en-US" sz="3600" dirty="0" smtClean="0"/>
              <a:t>	</a:t>
            </a:r>
          </a:p>
          <a:p>
            <a:r>
              <a:rPr lang="en-US" sz="3600" dirty="0" smtClean="0"/>
              <a:t>se </a:t>
            </a:r>
            <a:r>
              <a:rPr lang="en-US" sz="3600" dirty="0" err="1" smtClean="0"/>
              <a:t>viste</a:t>
            </a:r>
            <a:r>
              <a:rPr lang="en-US" sz="3600" dirty="0" smtClean="0"/>
              <a:t>			se </a:t>
            </a:r>
            <a:r>
              <a:rPr lang="en-US" sz="3600" dirty="0" err="1" smtClean="0"/>
              <a:t>visten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1584</TotalTime>
  <Words>191</Words>
  <Application>Microsoft Macintosh PowerPoint</Application>
  <PresentationFormat>On-screen Show (4:3)</PresentationFormat>
  <Paragraphs>97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Español II</vt:lpstr>
      <vt:lpstr>Los Cognados</vt:lpstr>
      <vt:lpstr>Los Cognados</vt:lpstr>
      <vt:lpstr>      </vt:lpstr>
      <vt:lpstr>      </vt:lpstr>
      <vt:lpstr>      </vt:lpstr>
      <vt:lpstr>quedar (bien, mal)</vt:lpstr>
      <vt:lpstr>Vestirse (e &gt; i)</vt:lpstr>
      <vt:lpstr>PowerPoint Presentation</vt:lpstr>
      <vt:lpstr>la talla</vt:lpstr>
      <vt:lpstr>el abrigo</vt:lpstr>
      <vt:lpstr>la falda</vt:lpstr>
      <vt:lpstr>la pulsera</vt:lpstr>
      <vt:lpstr>el cinturón</vt:lpstr>
      <vt:lpstr>las botas</vt:lpstr>
      <vt:lpstr>el chaleco</vt:lpstr>
      <vt:lpstr>la gorra</vt:lpstr>
      <vt:lpstr>el almacén</vt:lpstr>
      <vt:lpstr>la librería</vt:lpstr>
      <vt:lpstr>la zapatería</vt:lpstr>
      <vt:lpstr>la joyería</vt:lpstr>
      <vt:lpstr>la panadería</vt:lpstr>
      <vt:lpstr>Repiten…</vt:lpstr>
      <vt:lpstr>Repiten…</vt:lpstr>
      <vt:lpstr>Repiten…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Espanol II</dc:title>
  <dc:creator>jessica.holz</dc:creator>
  <cp:lastModifiedBy>Angelica Musil</cp:lastModifiedBy>
  <cp:revision>60</cp:revision>
  <dcterms:created xsi:type="dcterms:W3CDTF">2011-12-02T16:59:36Z</dcterms:created>
  <dcterms:modified xsi:type="dcterms:W3CDTF">2015-08-31T13:56:41Z</dcterms:modified>
</cp:coreProperties>
</file>