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handoutMasterIdLst>
    <p:handoutMasterId r:id="rId14"/>
  </p:handoutMasterIdLst>
  <p:sldIdLst>
    <p:sldId id="256" r:id="rId2"/>
    <p:sldId id="266" r:id="rId3"/>
    <p:sldId id="267" r:id="rId4"/>
    <p:sldId id="257" r:id="rId5"/>
    <p:sldId id="258" r:id="rId6"/>
    <p:sldId id="259" r:id="rId7"/>
    <p:sldId id="265" r:id="rId8"/>
    <p:sldId id="260" r:id="rId9"/>
    <p:sldId id="262" r:id="rId10"/>
    <p:sldId id="261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6DE5D-AC1E-F24E-8893-3C178BEE531B}" type="datetimeFigureOut">
              <a:rPr lang="en-US" smtClean="0"/>
              <a:t>8/29/12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64844-D4E1-AF4B-B937-68A690023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07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5F3-81C3-4F3B-87D4-0DA01E301B78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5F3-81C3-4F3B-87D4-0DA01E301B78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9CE3-A238-4FE0-9071-BFA01C1D3F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5F3-81C3-4F3B-87D4-0DA01E301B78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9CE3-A238-4FE0-9071-BFA01C1D3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5F3-81C3-4F3B-87D4-0DA01E301B78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9CE3-A238-4FE0-9071-BFA01C1D3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5F3-81C3-4F3B-87D4-0DA01E301B78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9CE3-A238-4FE0-9071-BFA01C1D3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5F3-81C3-4F3B-87D4-0DA01E301B78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9CE3-A238-4FE0-9071-BFA01C1D3F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5F3-81C3-4F3B-87D4-0DA01E301B78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9CE3-A238-4FE0-9071-BFA01C1D3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5F3-81C3-4F3B-87D4-0DA01E301B78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9CE3-A238-4FE0-9071-BFA01C1D3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5F3-81C3-4F3B-87D4-0DA01E301B78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9CE3-A238-4FE0-9071-BFA01C1D3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5F3-81C3-4F3B-87D4-0DA01E301B78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9CE3-A238-4FE0-9071-BFA01C1D3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5F3-81C3-4F3B-87D4-0DA01E301B78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9CE3-A238-4FE0-9071-BFA01C1D3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A5F3-81C3-4F3B-87D4-0DA01E301B78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305A5F3-81C3-4F3B-87D4-0DA01E301B78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0989CE3-A238-4FE0-9071-BFA01C1D3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smtClean="0"/>
              <a:t>vs.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BE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3981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0970" y="533400"/>
            <a:ext cx="5202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Action in progress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2" y="1752600"/>
            <a:ext cx="58673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Estar</a:t>
            </a:r>
            <a:r>
              <a:rPr lang="en-US" sz="3600" dirty="0" smtClean="0"/>
              <a:t> + </a:t>
            </a:r>
            <a:r>
              <a:rPr lang="en-US" sz="3600" dirty="0" err="1" smtClean="0"/>
              <a:t>ando</a:t>
            </a:r>
            <a:r>
              <a:rPr lang="en-US" sz="3600" dirty="0" smtClean="0"/>
              <a:t>, </a:t>
            </a:r>
            <a:r>
              <a:rPr lang="en-US" sz="3600" dirty="0" err="1" smtClean="0"/>
              <a:t>iendo</a:t>
            </a:r>
            <a:r>
              <a:rPr lang="en-US" sz="3600" dirty="0" smtClean="0"/>
              <a:t> = English ‘</a:t>
            </a:r>
            <a:r>
              <a:rPr lang="en-US" sz="3600" dirty="0" err="1" smtClean="0"/>
              <a:t>ing</a:t>
            </a:r>
            <a:r>
              <a:rPr lang="en-US" sz="3600" dirty="0" smtClean="0"/>
              <a:t>’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352800"/>
            <a:ext cx="60147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-</a:t>
            </a:r>
            <a:r>
              <a:rPr lang="en-US" sz="3600" dirty="0" err="1" smtClean="0"/>
              <a:t>ar</a:t>
            </a:r>
            <a:r>
              <a:rPr lang="en-US" sz="3600" dirty="0" smtClean="0"/>
              <a:t> verbs use –</a:t>
            </a:r>
            <a:r>
              <a:rPr lang="en-US" sz="3600" dirty="0" err="1" smtClean="0"/>
              <a:t>ando</a:t>
            </a:r>
            <a:endParaRPr lang="en-US" sz="3600" dirty="0" smtClean="0"/>
          </a:p>
          <a:p>
            <a:pPr algn="ctr"/>
            <a:r>
              <a:rPr lang="en-US" sz="3600" dirty="0" smtClean="0"/>
              <a:t>-</a:t>
            </a:r>
            <a:r>
              <a:rPr lang="en-US" sz="3600" dirty="0" err="1" smtClean="0"/>
              <a:t>er</a:t>
            </a:r>
            <a:r>
              <a:rPr lang="en-US" sz="3600" dirty="0" smtClean="0"/>
              <a:t>, -</a:t>
            </a:r>
            <a:r>
              <a:rPr lang="en-US" sz="3600" dirty="0" err="1" smtClean="0"/>
              <a:t>ir</a:t>
            </a:r>
            <a:r>
              <a:rPr lang="en-US" sz="3600" dirty="0" smtClean="0"/>
              <a:t> verbs use -</a:t>
            </a:r>
            <a:r>
              <a:rPr lang="en-US" sz="3600" dirty="0" err="1" smtClean="0"/>
              <a:t>iendo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724400"/>
            <a:ext cx="7696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am speaking.		</a:t>
            </a:r>
            <a:r>
              <a:rPr lang="en-US" sz="2800" dirty="0" err="1" smtClean="0"/>
              <a:t>Estoy</a:t>
            </a:r>
            <a:r>
              <a:rPr lang="en-US" sz="2800" dirty="0" smtClean="0"/>
              <a:t> </a:t>
            </a:r>
            <a:r>
              <a:rPr lang="en-US" sz="2800" dirty="0" err="1" smtClean="0"/>
              <a:t>hablando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You are writing.		</a:t>
            </a:r>
            <a:r>
              <a:rPr lang="en-US" sz="2800" dirty="0" err="1" smtClean="0"/>
              <a:t>Estás</a:t>
            </a:r>
            <a:r>
              <a:rPr lang="en-US" sz="2800" dirty="0" smtClean="0"/>
              <a:t> </a:t>
            </a:r>
            <a:r>
              <a:rPr lang="en-US" sz="2800" dirty="0" err="1" smtClean="0"/>
              <a:t>escribiendo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4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9522" y="1066800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6416" y="2991394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3129893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motion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20529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ondition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1990130"/>
            <a:ext cx="5286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Jorge </a:t>
            </a:r>
            <a:r>
              <a:rPr lang="en-US" sz="2400" dirty="0" err="1" smtClean="0"/>
              <a:t>está</a:t>
            </a:r>
            <a:r>
              <a:rPr lang="en-US" sz="2400" dirty="0" smtClean="0"/>
              <a:t> </a:t>
            </a:r>
            <a:r>
              <a:rPr lang="en-US" sz="2400" dirty="0" err="1" smtClean="0"/>
              <a:t>enfermo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074558" y="3776224"/>
            <a:ext cx="5286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Tú</a:t>
            </a:r>
            <a:r>
              <a:rPr lang="en-US" sz="2400" dirty="0"/>
              <a:t> </a:t>
            </a:r>
            <a:r>
              <a:rPr lang="en-US" sz="2400" dirty="0" err="1" smtClean="0"/>
              <a:t>estás</a:t>
            </a:r>
            <a:r>
              <a:rPr lang="en-US" sz="2400" dirty="0" smtClean="0"/>
              <a:t> </a:t>
            </a:r>
            <a:r>
              <a:rPr lang="en-US" sz="2400" dirty="0" err="1" smtClean="0"/>
              <a:t>alegre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668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9992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1524000"/>
            <a:ext cx="495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Arial"/>
                <a:cs typeface="Arial"/>
              </a:rPr>
              <a:t>ser</a:t>
            </a:r>
            <a:endParaRPr lang="en-US" sz="3600" dirty="0" smtClean="0">
              <a:latin typeface="Arial"/>
              <a:cs typeface="Arial"/>
            </a:endParaRPr>
          </a:p>
          <a:p>
            <a:pPr algn="ctr"/>
            <a:endParaRPr lang="en-US" sz="3600" dirty="0">
              <a:latin typeface="Arial"/>
              <a:cs typeface="Arial"/>
            </a:endParaRPr>
          </a:p>
          <a:p>
            <a:r>
              <a:rPr lang="en-US" sz="3600" dirty="0">
                <a:latin typeface="Arial"/>
                <a:cs typeface="Arial"/>
              </a:rPr>
              <a:t>s</a:t>
            </a:r>
            <a:r>
              <a:rPr lang="en-US" sz="3600" dirty="0" smtClean="0">
                <a:latin typeface="Arial"/>
                <a:cs typeface="Arial"/>
              </a:rPr>
              <a:t>oy			</a:t>
            </a:r>
            <a:r>
              <a:rPr lang="en-US" sz="3600" dirty="0" err="1" smtClean="0">
                <a:latin typeface="Arial"/>
                <a:cs typeface="Arial"/>
              </a:rPr>
              <a:t>somos</a:t>
            </a:r>
            <a:endParaRPr lang="en-US" sz="3600" dirty="0" smtClean="0">
              <a:latin typeface="Arial"/>
              <a:cs typeface="Arial"/>
            </a:endParaRPr>
          </a:p>
          <a:p>
            <a:r>
              <a:rPr lang="en-US" sz="3600" dirty="0" err="1">
                <a:latin typeface="Arial"/>
                <a:cs typeface="Arial"/>
              </a:rPr>
              <a:t>e</a:t>
            </a:r>
            <a:r>
              <a:rPr lang="en-US" sz="3600" dirty="0" err="1" smtClean="0">
                <a:latin typeface="Arial"/>
                <a:cs typeface="Arial"/>
              </a:rPr>
              <a:t>res</a:t>
            </a:r>
            <a:endParaRPr lang="en-US" sz="3600" dirty="0" smtClean="0">
              <a:latin typeface="Arial"/>
              <a:cs typeface="Arial"/>
            </a:endParaRPr>
          </a:p>
          <a:p>
            <a:r>
              <a:rPr lang="en-US" sz="3600" dirty="0" err="1">
                <a:latin typeface="Arial"/>
                <a:cs typeface="Arial"/>
              </a:rPr>
              <a:t>e</a:t>
            </a:r>
            <a:r>
              <a:rPr lang="en-US" sz="3600" dirty="0" err="1" smtClean="0">
                <a:latin typeface="Arial"/>
                <a:cs typeface="Arial"/>
              </a:rPr>
              <a:t>s</a:t>
            </a:r>
            <a:r>
              <a:rPr lang="en-US" sz="3600" dirty="0" smtClean="0">
                <a:latin typeface="Arial"/>
                <a:cs typeface="Arial"/>
              </a:rPr>
              <a:t>			son</a:t>
            </a: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4688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1524000"/>
            <a:ext cx="495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Arial"/>
                <a:cs typeface="Arial"/>
              </a:rPr>
              <a:t>estar</a:t>
            </a:r>
            <a:endParaRPr lang="en-US" sz="3600" dirty="0" smtClean="0">
              <a:latin typeface="Arial"/>
              <a:cs typeface="Arial"/>
            </a:endParaRPr>
          </a:p>
          <a:p>
            <a:pPr algn="ctr"/>
            <a:endParaRPr lang="en-US" sz="3600" dirty="0">
              <a:latin typeface="Arial"/>
              <a:cs typeface="Arial"/>
            </a:endParaRPr>
          </a:p>
          <a:p>
            <a:r>
              <a:rPr lang="en-US" sz="3600" dirty="0" err="1" smtClean="0">
                <a:latin typeface="Arial"/>
                <a:cs typeface="Arial"/>
              </a:rPr>
              <a:t>estoy</a:t>
            </a:r>
            <a:r>
              <a:rPr lang="en-US" sz="3600" dirty="0" smtClean="0">
                <a:latin typeface="Arial"/>
                <a:cs typeface="Arial"/>
              </a:rPr>
              <a:t>		</a:t>
            </a:r>
            <a:r>
              <a:rPr lang="en-US" sz="3600" dirty="0" err="1" smtClean="0">
                <a:latin typeface="Arial"/>
                <a:cs typeface="Arial"/>
              </a:rPr>
              <a:t>estamos</a:t>
            </a:r>
            <a:endParaRPr lang="en-US" sz="3600" dirty="0" smtClean="0">
              <a:latin typeface="Arial"/>
              <a:cs typeface="Arial"/>
            </a:endParaRPr>
          </a:p>
          <a:p>
            <a:r>
              <a:rPr lang="en-US" sz="3600" dirty="0" err="1" smtClean="0">
                <a:latin typeface="Arial"/>
                <a:cs typeface="Arial"/>
              </a:rPr>
              <a:t>estás</a:t>
            </a:r>
            <a:endParaRPr lang="en-US" sz="3600" dirty="0" smtClean="0">
              <a:latin typeface="Arial"/>
              <a:cs typeface="Arial"/>
            </a:endParaRPr>
          </a:p>
          <a:p>
            <a:r>
              <a:rPr lang="en-US" sz="3600" dirty="0" err="1" smtClean="0">
                <a:latin typeface="Arial"/>
                <a:cs typeface="Arial"/>
              </a:rPr>
              <a:t>está</a:t>
            </a:r>
            <a:r>
              <a:rPr lang="en-US" sz="3600" dirty="0" smtClean="0">
                <a:latin typeface="Arial"/>
                <a:cs typeface="Arial"/>
              </a:rPr>
              <a:t>			</a:t>
            </a:r>
            <a:r>
              <a:rPr lang="en-US" sz="3600" dirty="0" err="1" smtClean="0">
                <a:latin typeface="Arial"/>
                <a:cs typeface="Arial"/>
              </a:rPr>
              <a:t>están</a:t>
            </a: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339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1151930"/>
            <a:ext cx="28194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D</a:t>
            </a:r>
          </a:p>
          <a:p>
            <a:pPr algn="ctr"/>
            <a:r>
              <a:rPr lang="en-US" sz="4400" dirty="0" smtClean="0"/>
              <a:t>O</a:t>
            </a:r>
          </a:p>
          <a:p>
            <a:pPr algn="ctr"/>
            <a:r>
              <a:rPr lang="en-US" sz="4400" dirty="0" smtClean="0"/>
              <a:t>C</a:t>
            </a:r>
          </a:p>
          <a:p>
            <a:pPr algn="ctr"/>
            <a:r>
              <a:rPr lang="en-US" sz="4400" dirty="0" smtClean="0"/>
              <a:t>T</a:t>
            </a:r>
          </a:p>
          <a:p>
            <a:pPr algn="ctr"/>
            <a:r>
              <a:rPr lang="en-US" sz="4400" dirty="0" smtClean="0"/>
              <a:t>O</a:t>
            </a:r>
          </a:p>
          <a:p>
            <a:pPr algn="ctr"/>
            <a:r>
              <a:rPr lang="en-US" sz="4400" dirty="0" smtClean="0"/>
              <a:t>R</a:t>
            </a:r>
          </a:p>
          <a:p>
            <a:pPr algn="ctr"/>
            <a:r>
              <a:rPr lang="en-US" sz="4400" dirty="0"/>
              <a:t>I</a:t>
            </a:r>
            <a:endParaRPr lang="en-US" sz="4400" dirty="0" smtClean="0"/>
          </a:p>
          <a:p>
            <a:pPr algn="ctr"/>
            <a:r>
              <a:rPr lang="en-US" sz="4400" dirty="0" smtClean="0"/>
              <a:t>N</a:t>
            </a: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28303" y="228600"/>
            <a:ext cx="1106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7027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123" y="312559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9356" y="493762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escription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27432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Ellos</a:t>
            </a:r>
            <a:r>
              <a:rPr lang="en-US" sz="2400" dirty="0" smtClean="0"/>
              <a:t> son de San Juan, Puerto Rico.</a:t>
            </a:r>
          </a:p>
          <a:p>
            <a:r>
              <a:rPr lang="en-US" sz="2400" dirty="0" smtClean="0"/>
              <a:t>La </a:t>
            </a:r>
            <a:r>
              <a:rPr lang="en-US" sz="2400" dirty="0" err="1" smtClean="0"/>
              <a:t>blusa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de </a:t>
            </a:r>
            <a:r>
              <a:rPr lang="en-US" sz="2400" dirty="0" err="1" smtClean="0"/>
              <a:t>seda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066800" y="38100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1905000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2057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rigin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952108" y="1140093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Yo</a:t>
            </a:r>
            <a:r>
              <a:rPr lang="en-US" sz="2400" dirty="0" smtClean="0"/>
              <a:t> soy </a:t>
            </a:r>
            <a:r>
              <a:rPr lang="en-US" sz="2400" dirty="0" err="1" smtClean="0"/>
              <a:t>alta</a:t>
            </a:r>
            <a:r>
              <a:rPr lang="en-US" sz="2400" dirty="0" smtClean="0"/>
              <a:t> y </a:t>
            </a:r>
            <a:r>
              <a:rPr lang="en-US" sz="2400" dirty="0" err="1" smtClean="0"/>
              <a:t>delgada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3962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haracteristic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46482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Carlos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torpe</a:t>
            </a:r>
            <a:r>
              <a:rPr lang="en-US" sz="2400" dirty="0" smtClean="0"/>
              <a:t> y </a:t>
            </a:r>
            <a:r>
              <a:rPr lang="en-US" sz="2400" dirty="0" err="1" smtClean="0"/>
              <a:t>flojo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2284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8031" y="2620778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001" y="4054732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7972" y="2819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ccupation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952108" y="3465731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Tú</a:t>
            </a:r>
            <a:r>
              <a:rPr lang="en-US" sz="2400" dirty="0" smtClean="0"/>
              <a:t> </a:t>
            </a:r>
            <a:r>
              <a:rPr lang="en-US" sz="2400" dirty="0" err="1" smtClean="0"/>
              <a:t>eres</a:t>
            </a:r>
            <a:r>
              <a:rPr lang="en-US" sz="2400" dirty="0" smtClean="0"/>
              <a:t> </a:t>
            </a:r>
            <a:r>
              <a:rPr lang="en-US" sz="2400" dirty="0" err="1" smtClean="0"/>
              <a:t>piloto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97972" y="4302982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elationship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848871" y="4949313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Somos</a:t>
            </a:r>
            <a:r>
              <a:rPr lang="en-US" sz="2400" dirty="0" smtClean="0"/>
              <a:t> </a:t>
            </a:r>
            <a:r>
              <a:rPr lang="en-US" sz="2400" dirty="0" err="1" smtClean="0"/>
              <a:t>hermanos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235104" y="1094766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55707" y="1308127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ime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1697972" y="199013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Son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diez</a:t>
            </a:r>
            <a:r>
              <a:rPr lang="en-US" sz="2400" dirty="0" smtClean="0"/>
              <a:t> y media.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0958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6208" y="1295400"/>
            <a:ext cx="343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0458" y="2934898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ationality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896169" y="2761565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6851" y="368489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Somos</a:t>
            </a:r>
            <a:r>
              <a:rPr lang="en-US" sz="2400" dirty="0" smtClean="0"/>
              <a:t> </a:t>
            </a:r>
            <a:r>
              <a:rPr lang="en-US" sz="2400" dirty="0" err="1" smtClean="0"/>
              <a:t>estadounidenses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02396" y="1443947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dentification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486851" y="208023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Yo</a:t>
            </a:r>
            <a:r>
              <a:rPr lang="en-US" sz="2400" dirty="0" smtClean="0"/>
              <a:t> soy Alejandro.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0221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752600"/>
            <a:ext cx="2819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P</a:t>
            </a:r>
            <a:endParaRPr lang="en-US" sz="4400" dirty="0" smtClean="0"/>
          </a:p>
          <a:p>
            <a:pPr algn="ctr"/>
            <a:r>
              <a:rPr lang="en-US" sz="4400" dirty="0"/>
              <a:t>L</a:t>
            </a:r>
            <a:endParaRPr lang="en-US" sz="4400" dirty="0" smtClean="0"/>
          </a:p>
          <a:p>
            <a:pPr algn="ctr"/>
            <a:r>
              <a:rPr lang="en-US" sz="4400" dirty="0"/>
              <a:t>A</a:t>
            </a:r>
            <a:endParaRPr lang="en-US" sz="4400" dirty="0" smtClean="0"/>
          </a:p>
          <a:p>
            <a:pPr algn="ctr"/>
            <a:r>
              <a:rPr lang="en-US" sz="4400" dirty="0"/>
              <a:t>C</a:t>
            </a:r>
            <a:endParaRPr lang="en-US" sz="4400" dirty="0" smtClean="0"/>
          </a:p>
          <a:p>
            <a:pPr algn="ctr"/>
            <a:r>
              <a:rPr lang="en-US" sz="4400" dirty="0"/>
              <a:t>E</a:t>
            </a:r>
            <a:endParaRPr lang="en-US" sz="4400" dirty="0" smtClean="0"/>
          </a:p>
          <a:p>
            <a:pPr algn="ctr"/>
            <a:endParaRPr lang="en-US" sz="4400" dirty="0" smtClean="0"/>
          </a:p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79036" y="444137"/>
            <a:ext cx="16049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Esta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3596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9347" y="3581400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5377" y="464959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1407" y="2228165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342" y="371989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c</a:t>
            </a:r>
            <a:r>
              <a:rPr lang="en-US" sz="3600" dirty="0" err="1" smtClean="0"/>
              <a:t>tion</a:t>
            </a:r>
            <a:r>
              <a:rPr lang="en-US" sz="3600" dirty="0" smtClean="0"/>
              <a:t> in progress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645213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osition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621971" y="2368951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ocation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14478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 </a:t>
            </a:r>
            <a:r>
              <a:rPr lang="en-US" sz="2400" dirty="0" err="1" smtClean="0"/>
              <a:t>tienda</a:t>
            </a:r>
            <a:r>
              <a:rPr lang="en-US" sz="2400" dirty="0" smtClean="0"/>
              <a:t> </a:t>
            </a:r>
            <a:r>
              <a:rPr lang="en-US" sz="2400" dirty="0" err="1" smtClean="0"/>
              <a:t>está</a:t>
            </a:r>
            <a:r>
              <a:rPr lang="en-US" sz="2400" dirty="0" smtClean="0"/>
              <a:t> al </a:t>
            </a:r>
            <a:r>
              <a:rPr lang="en-US" sz="2400" dirty="0" err="1" smtClean="0"/>
              <a:t>lado</a:t>
            </a:r>
            <a:r>
              <a:rPr lang="en-US" sz="2400" dirty="0" smtClean="0"/>
              <a:t> del </a:t>
            </a:r>
            <a:r>
              <a:rPr lang="en-US" sz="2400" dirty="0" err="1" smtClean="0"/>
              <a:t>gimnasio</a:t>
            </a:r>
            <a:r>
              <a:rPr lang="en-US" sz="2400" smtClean="0"/>
              <a:t>.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952108" y="3015282"/>
            <a:ext cx="5286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Ellos</a:t>
            </a:r>
            <a:r>
              <a:rPr lang="en-US" sz="2400" dirty="0" smtClean="0"/>
              <a:t> </a:t>
            </a:r>
            <a:r>
              <a:rPr lang="en-US" sz="2400" dirty="0" err="1" smtClean="0"/>
              <a:t>están</a:t>
            </a:r>
            <a:r>
              <a:rPr lang="en-US" sz="2400" dirty="0" smtClean="0"/>
              <a:t> en la </a:t>
            </a:r>
            <a:r>
              <a:rPr lang="en-US" sz="2400" dirty="0" err="1" smtClean="0"/>
              <a:t>escuela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5029200"/>
            <a:ext cx="5286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Estamos</a:t>
            </a:r>
            <a:r>
              <a:rPr lang="en-US" sz="2400" dirty="0" smtClean="0"/>
              <a:t> </a:t>
            </a:r>
            <a:r>
              <a:rPr lang="en-US" sz="2400" dirty="0" err="1" smtClean="0"/>
              <a:t>estudiando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Estoy</a:t>
            </a:r>
            <a:r>
              <a:rPr lang="en-US" sz="2400" dirty="0" smtClean="0"/>
              <a:t> </a:t>
            </a:r>
            <a:r>
              <a:rPr lang="en-US" sz="2400" dirty="0" err="1" smtClean="0"/>
              <a:t>comiendo</a:t>
            </a:r>
            <a:r>
              <a:rPr lang="en-US" sz="2400" dirty="0" smtClean="0"/>
              <a:t> la pizza.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0326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637</TotalTime>
  <Words>162</Words>
  <Application>Microsoft Macintosh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ser vs. estar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Angelica</dc:creator>
  <cp:lastModifiedBy>Angelica Musil</cp:lastModifiedBy>
  <cp:revision>14</cp:revision>
  <cp:lastPrinted>2012-08-29T19:25:26Z</cp:lastPrinted>
  <dcterms:created xsi:type="dcterms:W3CDTF">2011-02-21T23:25:23Z</dcterms:created>
  <dcterms:modified xsi:type="dcterms:W3CDTF">2012-08-29T19:53:19Z</dcterms:modified>
</cp:coreProperties>
</file>