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64B4EAB4-E094-2C47-90D3-AD0141D3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9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4EAB4-E094-2C47-90D3-AD0141D39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4EAB4-E094-2C47-90D3-AD0141D39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4EAB4-E094-2C47-90D3-AD0141D39F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4EAB4-E094-2C47-90D3-AD0141D39F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4EAB4-E094-2C47-90D3-AD0141D39F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4EAB4-E094-2C47-90D3-AD0141D39F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4EAB4-E094-2C47-90D3-AD0141D39F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4EAB4-E094-2C47-90D3-AD0141D39F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2FCC60-CAAC-7247-8B86-DD950549F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22F1-1114-DC4C-A748-0B11E6AD4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1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53528-9D70-DF43-8C23-C0B08B464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21489B-CA48-FD44-997F-4C7C0361B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4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9D7D-1978-AF45-BD39-00E390E34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178C-1ADC-6B4C-93EB-6607622A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F998-9782-D041-A46D-B0EFC8C36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1EB4-1D6F-3D46-A450-22DDC16A7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3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1256-BEAB-134C-ADF2-9FF888166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7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118A6-89F5-4446-8ABB-70C583674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1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D6490-5CFC-A046-9920-F23F23E9E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7CDB1-23F7-A64A-BB51-DFA638935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26F0F-D688-6F48-879E-5CE2F8360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8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DCC53-A026-5742-8192-7D58B0534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18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A874A-E28C-C84C-B7E0-2AA9C6E65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1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3FE5E-8DF7-934C-B567-010C17B87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03D6C-944E-D14A-B9D1-CE4861351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FE20F-13E5-184B-989B-D6ECF12E0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1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33A1-BE27-F541-BB1B-BA8C22430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C5F5A-60AF-CC48-AFA2-284922E61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E3A27-E297-1C48-9F52-C9130991D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266E-3BA9-0E4E-A45F-8CEE9252F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1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tags" Target="../tags/tag3.xml"/><Relationship Id="rId14" Type="http://schemas.openxmlformats.org/officeDocument/2006/relationships/tags" Target="../tags/tag4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>
              <a:defRPr/>
            </a:pPr>
            <a:fld id="{BCF6B8CC-941D-2741-9436-BC0DE39F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>
              <a:defRPr/>
            </a:pPr>
            <a:fld id="{162903D6-FC04-2D46-BCF3-C5660A81B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79" y="1812948"/>
            <a:ext cx="6672262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dirty="0" smtClean="0">
                <a:latin typeface="Comic Sans MS"/>
                <a:cs typeface="Comic Sans MS"/>
              </a:rPr>
              <a:t>Puerto Rico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330200" y="1451098"/>
            <a:ext cx="8543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376" y="2103286"/>
            <a:ext cx="819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2. La </a:t>
            </a:r>
            <a:r>
              <a:rPr lang="en-US" sz="3600" dirty="0" err="1" smtClean="0">
                <a:latin typeface="Comic Sans MS"/>
                <a:cs typeface="Comic Sans MS"/>
              </a:rPr>
              <a:t>moneda</a:t>
            </a:r>
            <a:r>
              <a:rPr lang="en-US" sz="3600" dirty="0" smtClean="0">
                <a:latin typeface="Comic Sans MS"/>
                <a:cs typeface="Comic Sans MS"/>
              </a:rPr>
              <a:t>: el </a:t>
            </a:r>
            <a:r>
              <a:rPr lang="en-US" sz="3600" dirty="0" err="1" smtClean="0">
                <a:latin typeface="Comic Sans MS"/>
                <a:cs typeface="Comic Sans MS"/>
              </a:rPr>
              <a:t>d</a:t>
            </a:r>
            <a:r>
              <a:rPr lang="en-US" sz="3600" dirty="0" err="1" smtClean="0">
                <a:latin typeface="Comic Sans MS"/>
                <a:cs typeface="Comic Sans MS"/>
              </a:rPr>
              <a:t>ólar</a:t>
            </a:r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latin typeface="Comic Sans MS"/>
                <a:cs typeface="Comic Sans MS"/>
              </a:rPr>
              <a:t>estadounidense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239" y="946093"/>
            <a:ext cx="680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1. La capital:  San Juan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393" y="3148590"/>
            <a:ext cx="819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3. Los </a:t>
            </a:r>
            <a:r>
              <a:rPr lang="en-US" sz="3600" dirty="0" err="1" smtClean="0">
                <a:latin typeface="Comic Sans MS"/>
                <a:cs typeface="Comic Sans MS"/>
              </a:rPr>
              <a:t>idiomas</a:t>
            </a:r>
            <a:r>
              <a:rPr lang="en-US" sz="3600" dirty="0" smtClean="0">
                <a:latin typeface="Comic Sans MS"/>
                <a:cs typeface="Comic Sans MS"/>
              </a:rPr>
              <a:t>: </a:t>
            </a:r>
            <a:r>
              <a:rPr lang="en-US" sz="3600" dirty="0" err="1" smtClean="0">
                <a:latin typeface="Comic Sans MS"/>
                <a:cs typeface="Comic Sans MS"/>
              </a:rPr>
              <a:t>ingl</a:t>
            </a:r>
            <a:r>
              <a:rPr lang="en-US" sz="3600" dirty="0" err="1" smtClean="0">
                <a:latin typeface="Comic Sans MS"/>
                <a:cs typeface="Comic Sans MS"/>
              </a:rPr>
              <a:t>és</a:t>
            </a:r>
            <a:r>
              <a:rPr lang="en-US" sz="3600" dirty="0" smtClean="0">
                <a:latin typeface="Comic Sans MS"/>
                <a:cs typeface="Comic Sans MS"/>
              </a:rPr>
              <a:t> y </a:t>
            </a:r>
            <a:r>
              <a:rPr lang="en-US" sz="3600" dirty="0" err="1" smtClean="0">
                <a:latin typeface="Comic Sans MS"/>
                <a:cs typeface="Comic Sans MS"/>
              </a:rPr>
              <a:t>español</a:t>
            </a:r>
            <a:endParaRPr lang="en-US" sz="3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330200" y="1451098"/>
            <a:ext cx="8543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010" y="1065147"/>
            <a:ext cx="680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4"/>
            </a:pPr>
            <a:r>
              <a:rPr lang="en-US" sz="3600" dirty="0" smtClean="0">
                <a:latin typeface="Comic Sans MS"/>
                <a:cs typeface="Comic Sans MS"/>
              </a:rPr>
              <a:t>timbales: </a:t>
            </a:r>
            <a:r>
              <a:rPr lang="en-US" sz="3600" dirty="0" err="1" smtClean="0">
                <a:latin typeface="Comic Sans MS"/>
                <a:cs typeface="Comic Sans MS"/>
              </a:rPr>
              <a:t>instrumentos</a:t>
            </a:r>
            <a:r>
              <a:rPr lang="en-US" sz="3600" dirty="0" smtClean="0">
                <a:latin typeface="Comic Sans MS"/>
                <a:cs typeface="Comic Sans MS"/>
              </a:rPr>
              <a:t> de </a:t>
            </a:r>
          </a:p>
          <a:p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smtClean="0">
                <a:latin typeface="Comic Sans MS"/>
                <a:cs typeface="Comic Sans MS"/>
              </a:rPr>
              <a:t>    </a:t>
            </a:r>
            <a:r>
              <a:rPr lang="en-US" sz="3600" dirty="0" err="1" smtClean="0">
                <a:latin typeface="Comic Sans MS"/>
                <a:cs typeface="Comic Sans MS"/>
              </a:rPr>
              <a:t>percusi</a:t>
            </a:r>
            <a:r>
              <a:rPr lang="en-US" sz="3600" dirty="0" err="1" smtClean="0">
                <a:latin typeface="Comic Sans MS"/>
                <a:cs typeface="Comic Sans MS"/>
              </a:rPr>
              <a:t>ón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393" y="2751743"/>
            <a:ext cx="819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Comic Sans MS"/>
                <a:cs typeface="Comic Sans MS"/>
              </a:rPr>
              <a:t>Timbaleros</a:t>
            </a:r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latin typeface="Comic Sans MS"/>
                <a:cs typeface="Comic Sans MS"/>
              </a:rPr>
              <a:t>tocan</a:t>
            </a:r>
            <a:r>
              <a:rPr lang="en-US" sz="3600" dirty="0" smtClean="0">
                <a:latin typeface="Comic Sans MS"/>
                <a:cs typeface="Comic Sans MS"/>
              </a:rPr>
              <a:t> los timbales.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8" name="Picture 4" descr="http://t1.gstatic.com/images?q=tbn:ANd9GcQ5fl2ALpUizSe9oHB9g-FTOzxp3bpMFMq4PrIzx0eeHPukHagb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043" y="3670404"/>
            <a:ext cx="3717551" cy="27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03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330200" y="1451098"/>
            <a:ext cx="8543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010" y="1065147"/>
            <a:ext cx="680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5.  El Morro: defender la </a:t>
            </a:r>
            <a:r>
              <a:rPr lang="en-US" sz="3600" dirty="0" err="1" smtClean="0">
                <a:latin typeface="Comic Sans MS"/>
                <a:cs typeface="Comic Sans MS"/>
              </a:rPr>
              <a:t>isla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541" y="1997735"/>
            <a:ext cx="451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Hoy </a:t>
            </a:r>
            <a:r>
              <a:rPr lang="en-US" sz="3600" dirty="0" err="1" smtClean="0">
                <a:latin typeface="Comic Sans MS"/>
                <a:cs typeface="Comic Sans MS"/>
              </a:rPr>
              <a:t>es</a:t>
            </a:r>
            <a:r>
              <a:rPr lang="en-US" sz="3600" dirty="0" smtClean="0">
                <a:latin typeface="Comic Sans MS"/>
                <a:cs typeface="Comic Sans MS"/>
              </a:rPr>
              <a:t> un </a:t>
            </a:r>
            <a:r>
              <a:rPr lang="en-US" sz="3600" dirty="0" err="1" smtClean="0">
                <a:latin typeface="Comic Sans MS"/>
                <a:cs typeface="Comic Sans MS"/>
              </a:rPr>
              <a:t>museo</a:t>
            </a:r>
            <a:r>
              <a:rPr lang="en-US" sz="3600" dirty="0" smtClean="0">
                <a:latin typeface="Comic Sans MS"/>
                <a:cs typeface="Comic Sans MS"/>
              </a:rPr>
              <a:t>.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9" name="Picture 10" descr="http://3.bp.blogspot.com/--hrzpPSJUz8/TdvRfD-6lmI/AAAAAAAAAZ8/YrNFkp3KN-8/s1600/El+Morro+Fort+San+Juan+-+Puerto+R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184" y="3049246"/>
            <a:ext cx="3810413" cy="285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2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330200" y="1451098"/>
            <a:ext cx="8543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010" y="1065147"/>
            <a:ext cx="8262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/>
                <a:cs typeface="Comic Sans MS"/>
              </a:rPr>
              <a:t>6</a:t>
            </a:r>
            <a:r>
              <a:rPr lang="en-US" sz="3600" dirty="0" smtClean="0">
                <a:latin typeface="Comic Sans MS"/>
                <a:cs typeface="Comic Sans MS"/>
              </a:rPr>
              <a:t>. </a:t>
            </a:r>
            <a:r>
              <a:rPr lang="en-US" sz="3600" b="1" dirty="0">
                <a:latin typeface="Comic Sans MS"/>
                <a:cs typeface="Comic Sans MS"/>
              </a:rPr>
              <a:t>Los </a:t>
            </a:r>
            <a:r>
              <a:rPr lang="en-US" sz="3600" b="1" dirty="0" err="1">
                <a:latin typeface="Comic Sans MS"/>
                <a:cs typeface="Comic Sans MS"/>
              </a:rPr>
              <a:t>taínos</a:t>
            </a:r>
            <a:r>
              <a:rPr lang="en-US" sz="3600" b="1" dirty="0">
                <a:latin typeface="Comic Sans MS"/>
                <a:cs typeface="Comic Sans MS"/>
              </a:rPr>
              <a:t> = los </a:t>
            </a:r>
            <a:r>
              <a:rPr lang="en-US" sz="3600" b="1" dirty="0" err="1">
                <a:latin typeface="Comic Sans MS"/>
                <a:cs typeface="Comic Sans MS"/>
              </a:rPr>
              <a:t>indigenas</a:t>
            </a:r>
            <a:endParaRPr lang="en-US" sz="3600" b="1" dirty="0">
              <a:latin typeface="Comic Sans MS"/>
              <a:cs typeface="Comic Sans MS"/>
            </a:endParaRPr>
          </a:p>
          <a:p>
            <a:endParaRPr lang="en-US" sz="3600" b="1" dirty="0">
              <a:latin typeface="Comic Sans MS"/>
              <a:cs typeface="Comic Sans MS"/>
            </a:endParaRPr>
          </a:p>
          <a:p>
            <a:r>
              <a:rPr lang="en-US" sz="3600" b="1" dirty="0">
                <a:latin typeface="Comic Sans MS"/>
                <a:cs typeface="Comic Sans MS"/>
              </a:rPr>
              <a:t>Before European contact, the inhabitants of Puerto Rico called the island, </a:t>
            </a:r>
            <a:r>
              <a:rPr lang="en-US" sz="3600" b="1" dirty="0" err="1">
                <a:latin typeface="Comic Sans MS"/>
                <a:cs typeface="Comic Sans MS"/>
              </a:rPr>
              <a:t>Borinquen</a:t>
            </a:r>
            <a:r>
              <a:rPr lang="en-US" sz="3600" b="1" dirty="0">
                <a:latin typeface="Comic Sans MS"/>
                <a:cs typeface="Comic Sans MS"/>
              </a:rPr>
              <a:t> (alt. </a:t>
            </a:r>
            <a:r>
              <a:rPr lang="en-US" sz="3600" b="1" dirty="0" err="1">
                <a:latin typeface="Comic Sans MS"/>
                <a:cs typeface="Comic Sans MS"/>
              </a:rPr>
              <a:t>Boriquén</a:t>
            </a:r>
            <a:r>
              <a:rPr lang="en-US" sz="3600" b="1" dirty="0">
                <a:latin typeface="Comic Sans MS"/>
                <a:cs typeface="Comic Sans MS"/>
              </a:rPr>
              <a:t>) and themselves "Boricuas".</a:t>
            </a:r>
            <a:endParaRPr lang="en-US" sz="36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182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330200" y="1451098"/>
            <a:ext cx="8543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44" y="688143"/>
            <a:ext cx="873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7.  Jos</a:t>
            </a:r>
            <a:r>
              <a:rPr lang="en-US" sz="3600" dirty="0" smtClean="0">
                <a:latin typeface="Comic Sans MS"/>
                <a:cs typeface="Comic Sans MS"/>
              </a:rPr>
              <a:t>é Campeche</a:t>
            </a:r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una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artísta</a:t>
            </a:r>
            <a:r>
              <a:rPr lang="en-US" sz="3600" dirty="0">
                <a:latin typeface="Comic Sans MS"/>
                <a:cs typeface="Comic Sans MS"/>
              </a:rPr>
              <a:t> (</a:t>
            </a:r>
            <a:r>
              <a:rPr lang="en-US" sz="3600" dirty="0" err="1">
                <a:latin typeface="Comic Sans MS"/>
                <a:cs typeface="Comic Sans MS"/>
              </a:rPr>
              <a:t>pintor</a:t>
            </a:r>
            <a:r>
              <a:rPr lang="en-US" sz="3600" dirty="0" smtClean="0">
                <a:latin typeface="Comic Sans MS"/>
                <a:cs typeface="Comic Sans MS"/>
              </a:rPr>
              <a:t>)</a:t>
            </a:r>
            <a:endParaRPr lang="en-US" sz="3600" dirty="0">
              <a:latin typeface="Comic Sans MS"/>
              <a:cs typeface="Comic Sans MS"/>
            </a:endParaRPr>
          </a:p>
          <a:p>
            <a:r>
              <a:rPr lang="en-US" sz="3600" dirty="0" err="1">
                <a:latin typeface="Comic Sans MS"/>
                <a:cs typeface="Comic Sans MS"/>
              </a:rPr>
              <a:t>Pintó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cosas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religiosas</a:t>
            </a:r>
            <a:r>
              <a:rPr lang="en-US" sz="3600" dirty="0">
                <a:latin typeface="Comic Sans MS"/>
                <a:cs typeface="Comic Sans MS"/>
              </a:rPr>
              <a:t> y </a:t>
            </a:r>
            <a:r>
              <a:rPr lang="en-US" sz="3600" dirty="0" err="1">
                <a:latin typeface="Comic Sans MS"/>
                <a:cs typeface="Comic Sans MS"/>
              </a:rPr>
              <a:t>figuras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políticas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como</a:t>
            </a:r>
            <a:r>
              <a:rPr lang="en-US" sz="3600" dirty="0">
                <a:latin typeface="Comic Sans MS"/>
                <a:cs typeface="Comic Sans MS"/>
              </a:rPr>
              <a:t> Don José </a:t>
            </a:r>
            <a:r>
              <a:rPr lang="en-US" sz="3600" dirty="0" err="1">
                <a:latin typeface="Comic Sans MS"/>
                <a:cs typeface="Comic Sans MS"/>
              </a:rPr>
              <a:t>Más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latin typeface="Comic Sans MS"/>
                <a:cs typeface="Comic Sans MS"/>
              </a:rPr>
              <a:t>Ferrer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smtClean="0">
                <a:latin typeface="Comic Sans MS"/>
                <a:cs typeface="Comic Sans MS"/>
              </a:rPr>
              <a:t>(un </a:t>
            </a:r>
            <a:r>
              <a:rPr lang="en-US" sz="3600" dirty="0" err="1" smtClean="0">
                <a:latin typeface="Comic Sans MS"/>
                <a:cs typeface="Comic Sans MS"/>
              </a:rPr>
              <a:t>funcionario</a:t>
            </a:r>
            <a:r>
              <a:rPr lang="en-US" sz="3600" dirty="0" smtClean="0">
                <a:latin typeface="Comic Sans MS"/>
                <a:cs typeface="Comic Sans MS"/>
              </a:rPr>
              <a:t>)  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4" name="Picture 6" descr="http://www.elboricua.com/images/Campeche_Jo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3835" y="3273982"/>
            <a:ext cx="3070813" cy="3363271"/>
          </a:xfrm>
          <a:prstGeom prst="rect">
            <a:avLst/>
          </a:prstGeom>
          <a:noFill/>
        </p:spPr>
      </p:pic>
      <p:pic>
        <p:nvPicPr>
          <p:cNvPr id="5" name="Picture 4" descr="http://popartmachine.com/artwork/SAAM-SAAM.1996.91.1/0/Jose-Campeche-y-Jordan-Don-Jose-Mas-Ferrer-ca-1795-painting-artwork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1007" y="3809724"/>
            <a:ext cx="1901088" cy="2572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02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330200" y="1451098"/>
            <a:ext cx="8543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03" y="1005620"/>
            <a:ext cx="8732197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3600" dirty="0"/>
              <a:t> </a:t>
            </a:r>
            <a:r>
              <a:rPr lang="es-ES" sz="3600" dirty="0" smtClean="0">
                <a:latin typeface="Comic Sans MS"/>
                <a:cs typeface="Comic Sans MS"/>
              </a:rPr>
              <a:t>8. La </a:t>
            </a:r>
            <a:r>
              <a:rPr lang="es-ES" sz="3600" dirty="0">
                <a:latin typeface="Comic Sans MS"/>
                <a:cs typeface="Comic Sans MS"/>
              </a:rPr>
              <a:t>Plaza las Américas en San Juan, </a:t>
            </a:r>
            <a:r>
              <a:rPr lang="es-ES" sz="3600" dirty="0" smtClean="0">
                <a:latin typeface="Comic Sans MS"/>
                <a:cs typeface="Comic Sans MS"/>
              </a:rPr>
              <a:t>          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3600" dirty="0" smtClean="0">
                <a:latin typeface="Comic Sans MS"/>
                <a:cs typeface="Comic Sans MS"/>
              </a:rPr>
              <a:t>     es </a:t>
            </a:r>
            <a:r>
              <a:rPr lang="es-ES" sz="3600" dirty="0">
                <a:latin typeface="Comic Sans MS"/>
                <a:cs typeface="Comic Sans MS"/>
              </a:rPr>
              <a:t>el centro comercial más grande </a:t>
            </a:r>
            <a:endParaRPr lang="es-ES" sz="3600" dirty="0" smtClean="0">
              <a:latin typeface="Comic Sans MS"/>
              <a:cs typeface="Comic Sans M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3600" dirty="0">
                <a:latin typeface="Comic Sans MS"/>
                <a:cs typeface="Comic Sans MS"/>
              </a:rPr>
              <a:t> </a:t>
            </a:r>
            <a:r>
              <a:rPr lang="es-ES" sz="3600" dirty="0" smtClean="0">
                <a:latin typeface="Comic Sans MS"/>
                <a:cs typeface="Comic Sans MS"/>
              </a:rPr>
              <a:t>	  en el </a:t>
            </a:r>
            <a:r>
              <a:rPr lang="es-ES" sz="3600" dirty="0">
                <a:latin typeface="Comic Sans MS"/>
                <a:cs typeface="Comic Sans MS"/>
              </a:rPr>
              <a:t>Caribe. </a:t>
            </a:r>
          </a:p>
        </p:txBody>
      </p:sp>
      <p:pic>
        <p:nvPicPr>
          <p:cNvPr id="7" name="Picture 8" descr="http://www.pharmacogenomicsforum.org/wp-content/uploads/2010/01/plaza-las-ameri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202" y="3517486"/>
            <a:ext cx="4091855" cy="2864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47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330200" y="1451098"/>
            <a:ext cx="8543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03" y="1005620"/>
            <a:ext cx="87321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 </a:t>
            </a:r>
            <a:r>
              <a:rPr lang="es-ES" sz="3600" dirty="0" smtClean="0">
                <a:latin typeface="Comic Sans MS"/>
                <a:cs typeface="Comic Sans MS"/>
              </a:rPr>
              <a:t>9.  </a:t>
            </a:r>
            <a:r>
              <a:rPr lang="en-US" sz="3600" dirty="0" err="1" smtClean="0">
                <a:latin typeface="Comic Sans MS"/>
                <a:cs typeface="Comic Sans MS"/>
              </a:rPr>
              <a:t>Máscaras</a:t>
            </a:r>
            <a:endParaRPr lang="en-US" sz="3600" dirty="0">
              <a:latin typeface="Comic Sans MS"/>
              <a:cs typeface="Comic Sans MS"/>
            </a:endParaRPr>
          </a:p>
          <a:p>
            <a:r>
              <a:rPr lang="en-US" sz="3600" dirty="0" smtClean="0">
                <a:latin typeface="Comic Sans MS"/>
                <a:cs typeface="Comic Sans MS"/>
              </a:rPr>
              <a:t>      </a:t>
            </a:r>
            <a:r>
              <a:rPr lang="en-US" sz="3600" dirty="0" err="1" smtClean="0">
                <a:latin typeface="Comic Sans MS"/>
                <a:cs typeface="Comic Sans MS"/>
              </a:rPr>
              <a:t>Carnaval</a:t>
            </a:r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3600" dirty="0">
                <a:latin typeface="Comic Sans MS"/>
                <a:cs typeface="Comic Sans MS"/>
              </a:rPr>
              <a:t>en Ponce</a:t>
            </a:r>
          </a:p>
          <a:p>
            <a:r>
              <a:rPr lang="en-US" sz="3600" dirty="0" smtClean="0">
                <a:latin typeface="Comic Sans MS"/>
                <a:cs typeface="Comic Sans MS"/>
              </a:rPr>
              <a:t>      Paper </a:t>
            </a:r>
            <a:r>
              <a:rPr lang="en-US" sz="3600" dirty="0" err="1">
                <a:latin typeface="Comic Sans MS"/>
                <a:cs typeface="Comic Sans MS"/>
              </a:rPr>
              <a:t>maché</a:t>
            </a:r>
            <a:r>
              <a:rPr lang="en-US" sz="3600" dirty="0">
                <a:latin typeface="Comic Sans MS"/>
                <a:cs typeface="Comic Sans MS"/>
              </a:rPr>
              <a:t> y </a:t>
            </a:r>
            <a:r>
              <a:rPr lang="en-US" sz="3600" dirty="0" err="1">
                <a:latin typeface="Comic Sans MS"/>
                <a:cs typeface="Comic Sans MS"/>
              </a:rPr>
              <a:t>cáscaras</a:t>
            </a:r>
            <a:r>
              <a:rPr lang="en-US" sz="3600" dirty="0">
                <a:latin typeface="Comic Sans MS"/>
                <a:cs typeface="Comic Sans MS"/>
              </a:rPr>
              <a:t> de coco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79" y="3085087"/>
            <a:ext cx="2453036" cy="2216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59" y="3333507"/>
            <a:ext cx="2676692" cy="20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0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330200" y="1451098"/>
            <a:ext cx="8543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  <a:p>
            <a:pPr eaLnBrk="1" hangingPunct="1"/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03" y="410350"/>
            <a:ext cx="8732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 </a:t>
            </a:r>
            <a:r>
              <a:rPr lang="es-ES" sz="3600" dirty="0" smtClean="0">
                <a:latin typeface="Comic Sans MS"/>
                <a:cs typeface="Comic Sans MS"/>
              </a:rPr>
              <a:t>10. </a:t>
            </a:r>
            <a:r>
              <a:rPr lang="en-US" sz="3600" dirty="0" err="1">
                <a:latin typeface="Comic Sans MS"/>
                <a:cs typeface="Comic Sans MS"/>
              </a:rPr>
              <a:t>Caminan</a:t>
            </a:r>
            <a:r>
              <a:rPr lang="en-US" sz="3600" dirty="0">
                <a:latin typeface="Comic Sans MS"/>
                <a:cs typeface="Comic Sans MS"/>
              </a:rPr>
              <a:t> en </a:t>
            </a:r>
            <a:r>
              <a:rPr lang="en-US" sz="3600" dirty="0" err="1">
                <a:latin typeface="Comic Sans MS"/>
                <a:cs typeface="Comic Sans MS"/>
              </a:rPr>
              <a:t>grupos</a:t>
            </a:r>
            <a:endParaRPr lang="en-US" sz="3600" dirty="0">
              <a:latin typeface="Comic Sans MS"/>
              <a:cs typeface="Comic Sans MS"/>
            </a:endParaRPr>
          </a:p>
          <a:p>
            <a:r>
              <a:rPr lang="en-US" sz="3600" dirty="0" smtClean="0">
                <a:latin typeface="Comic Sans MS"/>
                <a:cs typeface="Comic Sans MS"/>
              </a:rPr>
              <a:t>	</a:t>
            </a:r>
            <a:r>
              <a:rPr lang="en-US" sz="3600" dirty="0" err="1" smtClean="0">
                <a:latin typeface="Comic Sans MS"/>
                <a:cs typeface="Comic Sans MS"/>
              </a:rPr>
              <a:t>Cantan</a:t>
            </a:r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canciones</a:t>
            </a:r>
            <a:endParaRPr lang="en-US" sz="3600" dirty="0">
              <a:latin typeface="Comic Sans MS"/>
              <a:cs typeface="Comic Sans MS"/>
            </a:endParaRPr>
          </a:p>
          <a:p>
            <a:r>
              <a:rPr lang="en-US" sz="3600" dirty="0" smtClean="0">
                <a:latin typeface="Comic Sans MS"/>
                <a:cs typeface="Comic Sans MS"/>
              </a:rPr>
              <a:t>	</a:t>
            </a:r>
            <a:r>
              <a:rPr lang="en-US" sz="3600" dirty="0" err="1" smtClean="0">
                <a:latin typeface="Comic Sans MS"/>
                <a:cs typeface="Comic Sans MS"/>
              </a:rPr>
              <a:t>Tocan</a:t>
            </a:r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instrumentos</a:t>
            </a:r>
            <a:endParaRPr lang="en-US" sz="36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36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600" dirty="0">
                <a:latin typeface="Comic Sans MS"/>
                <a:cs typeface="Comic Sans MS"/>
              </a:rPr>
              <a:t>	</a:t>
            </a:r>
            <a:r>
              <a:rPr lang="en-US" sz="3600" dirty="0" err="1" smtClean="0">
                <a:latin typeface="Comic Sans MS"/>
                <a:cs typeface="Comic Sans MS"/>
              </a:rPr>
              <a:t>Una</a:t>
            </a:r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tradición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err="1">
                <a:latin typeface="Comic Sans MS"/>
                <a:cs typeface="Comic Sans MS"/>
              </a:rPr>
              <a:t>durante</a:t>
            </a:r>
            <a:r>
              <a:rPr lang="en-US" sz="3600" dirty="0">
                <a:latin typeface="Comic Sans MS"/>
                <a:cs typeface="Comic Sans MS"/>
              </a:rPr>
              <a:t> la </a:t>
            </a:r>
            <a:r>
              <a:rPr lang="en-US" sz="3600" dirty="0" err="1">
                <a:latin typeface="Comic Sans MS"/>
                <a:cs typeface="Comic Sans MS"/>
              </a:rPr>
              <a:t>temporada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endParaRPr lang="en-US" sz="36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600" dirty="0" smtClean="0">
                <a:latin typeface="Comic Sans MS"/>
                <a:cs typeface="Comic Sans MS"/>
              </a:rPr>
              <a:t>	de </a:t>
            </a:r>
            <a:r>
              <a:rPr lang="en-US" sz="3600" dirty="0" err="1">
                <a:latin typeface="Comic Sans MS"/>
                <a:cs typeface="Comic Sans MS"/>
              </a:rPr>
              <a:t>Navidad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7" name="Picture 2" descr="http://t1.gstatic.com/images?q=tbn:ANd9GcTCJmDu37eCs4g-rxvavjYoRusXS18Cuu1-8naeqTEFelVRSIH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099" y="3869250"/>
            <a:ext cx="5942732" cy="2478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50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dinero de hablar 5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dinero de hablar 5.pot</Template>
  <TotalTime>3128</TotalTime>
  <Words>153</Words>
  <Application>Microsoft Macintosh PowerPoint</Application>
  <PresentationFormat>On-screen Show (4:3)</PresentationFormat>
  <Paragraphs>34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dinero de hablar 5</vt:lpstr>
      <vt:lpstr>1_Default Design</vt:lpstr>
      <vt:lpstr>Puerto Rico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Indezine.com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Indezine Template</dc:title>
  <dc:creator>Geetesh Bajaj</dc:creator>
  <cp:lastModifiedBy>Angelica Musil</cp:lastModifiedBy>
  <cp:revision>85</cp:revision>
  <cp:lastPrinted>2015-12-14T17:27:20Z</cp:lastPrinted>
  <dcterms:created xsi:type="dcterms:W3CDTF">2006-02-15T08:18:11Z</dcterms:created>
  <dcterms:modified xsi:type="dcterms:W3CDTF">2016-01-21T18:27:26Z</dcterms:modified>
</cp:coreProperties>
</file>