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handoutMasterIdLst>
    <p:handoutMasterId r:id="rId33"/>
  </p:handoutMasterIdLst>
  <p:sldIdLst>
    <p:sldId id="256" r:id="rId2"/>
    <p:sldId id="257" r:id="rId3"/>
    <p:sldId id="258" r:id="rId4"/>
    <p:sldId id="259" r:id="rId5"/>
    <p:sldId id="260" r:id="rId6"/>
    <p:sldId id="261" r:id="rId7"/>
    <p:sldId id="262" r:id="rId8"/>
    <p:sldId id="286" r:id="rId9"/>
    <p:sldId id="263" r:id="rId10"/>
    <p:sldId id="281" r:id="rId11"/>
    <p:sldId id="264" r:id="rId12"/>
    <p:sldId id="265" r:id="rId13"/>
    <p:sldId id="282" r:id="rId14"/>
    <p:sldId id="266" r:id="rId15"/>
    <p:sldId id="267" r:id="rId16"/>
    <p:sldId id="268" r:id="rId17"/>
    <p:sldId id="269" r:id="rId18"/>
    <p:sldId id="270" r:id="rId19"/>
    <p:sldId id="271" r:id="rId20"/>
    <p:sldId id="272" r:id="rId21"/>
    <p:sldId id="273" r:id="rId22"/>
    <p:sldId id="287" r:id="rId23"/>
    <p:sldId id="283" r:id="rId24"/>
    <p:sldId id="275" r:id="rId25"/>
    <p:sldId id="276" r:id="rId26"/>
    <p:sldId id="277" r:id="rId27"/>
    <p:sldId id="278" r:id="rId28"/>
    <p:sldId id="279" r:id="rId29"/>
    <p:sldId id="280" r:id="rId30"/>
    <p:sldId id="284" r:id="rId31"/>
    <p:sldId id="285" r:id="rId32"/>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Chalkboard Bold" charset="0"/>
        <a:ea typeface="ＭＳ Ｐゴシック" charset="-128"/>
        <a:cs typeface="+mn-cs"/>
      </a:defRPr>
    </a:lvl1pPr>
    <a:lvl2pPr marL="457200" algn="l" rtl="0" eaLnBrk="0" fontAlgn="base" hangingPunct="0">
      <a:spcBef>
        <a:spcPct val="0"/>
      </a:spcBef>
      <a:spcAft>
        <a:spcPct val="0"/>
      </a:spcAft>
      <a:defRPr sz="2400" kern="1200">
        <a:solidFill>
          <a:schemeClr val="tx1"/>
        </a:solidFill>
        <a:latin typeface="Chalkboard Bold" charset="0"/>
        <a:ea typeface="ＭＳ Ｐゴシック" charset="-128"/>
        <a:cs typeface="+mn-cs"/>
      </a:defRPr>
    </a:lvl2pPr>
    <a:lvl3pPr marL="914400" algn="l" rtl="0" eaLnBrk="0" fontAlgn="base" hangingPunct="0">
      <a:spcBef>
        <a:spcPct val="0"/>
      </a:spcBef>
      <a:spcAft>
        <a:spcPct val="0"/>
      </a:spcAft>
      <a:defRPr sz="2400" kern="1200">
        <a:solidFill>
          <a:schemeClr val="tx1"/>
        </a:solidFill>
        <a:latin typeface="Chalkboard Bold" charset="0"/>
        <a:ea typeface="ＭＳ Ｐゴシック" charset="-128"/>
        <a:cs typeface="+mn-cs"/>
      </a:defRPr>
    </a:lvl3pPr>
    <a:lvl4pPr marL="1371600" algn="l" rtl="0" eaLnBrk="0" fontAlgn="base" hangingPunct="0">
      <a:spcBef>
        <a:spcPct val="0"/>
      </a:spcBef>
      <a:spcAft>
        <a:spcPct val="0"/>
      </a:spcAft>
      <a:defRPr sz="2400" kern="1200">
        <a:solidFill>
          <a:schemeClr val="tx1"/>
        </a:solidFill>
        <a:latin typeface="Chalkboard Bold" charset="0"/>
        <a:ea typeface="ＭＳ Ｐゴシック" charset="-128"/>
        <a:cs typeface="+mn-cs"/>
      </a:defRPr>
    </a:lvl4pPr>
    <a:lvl5pPr marL="1828800" algn="l" rtl="0" eaLnBrk="0" fontAlgn="base" hangingPunct="0">
      <a:spcBef>
        <a:spcPct val="0"/>
      </a:spcBef>
      <a:spcAft>
        <a:spcPct val="0"/>
      </a:spcAft>
      <a:defRPr sz="2400" kern="1200">
        <a:solidFill>
          <a:schemeClr val="tx1"/>
        </a:solidFill>
        <a:latin typeface="Chalkboard Bold" charset="0"/>
        <a:ea typeface="ＭＳ Ｐゴシック" charset="-128"/>
        <a:cs typeface="+mn-cs"/>
      </a:defRPr>
    </a:lvl5pPr>
    <a:lvl6pPr marL="2286000" algn="l" defTabSz="914400" rtl="0" eaLnBrk="1" latinLnBrk="0" hangingPunct="1">
      <a:defRPr sz="2400" kern="1200">
        <a:solidFill>
          <a:schemeClr val="tx1"/>
        </a:solidFill>
        <a:latin typeface="Chalkboard Bold" charset="0"/>
        <a:ea typeface="ＭＳ Ｐゴシック" charset="-128"/>
        <a:cs typeface="+mn-cs"/>
      </a:defRPr>
    </a:lvl6pPr>
    <a:lvl7pPr marL="2743200" algn="l" defTabSz="914400" rtl="0" eaLnBrk="1" latinLnBrk="0" hangingPunct="1">
      <a:defRPr sz="2400" kern="1200">
        <a:solidFill>
          <a:schemeClr val="tx1"/>
        </a:solidFill>
        <a:latin typeface="Chalkboard Bold" charset="0"/>
        <a:ea typeface="ＭＳ Ｐゴシック" charset="-128"/>
        <a:cs typeface="+mn-cs"/>
      </a:defRPr>
    </a:lvl7pPr>
    <a:lvl8pPr marL="3200400" algn="l" defTabSz="914400" rtl="0" eaLnBrk="1" latinLnBrk="0" hangingPunct="1">
      <a:defRPr sz="2400" kern="1200">
        <a:solidFill>
          <a:schemeClr val="tx1"/>
        </a:solidFill>
        <a:latin typeface="Chalkboard Bold" charset="0"/>
        <a:ea typeface="ＭＳ Ｐゴシック" charset="-128"/>
        <a:cs typeface="+mn-cs"/>
      </a:defRPr>
    </a:lvl8pPr>
    <a:lvl9pPr marL="3657600" algn="l" defTabSz="914400" rtl="0" eaLnBrk="1" latinLnBrk="0" hangingPunct="1">
      <a:defRPr sz="2400" kern="1200">
        <a:solidFill>
          <a:schemeClr val="tx1"/>
        </a:solidFill>
        <a:latin typeface="Chalkboard Bold" charset="0"/>
        <a:ea typeface="ＭＳ Ｐゴシック"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2787"/>
    <p:restoredTop sz="90929"/>
  </p:normalViewPr>
  <p:slideViewPr>
    <p:cSldViewPr>
      <p:cViewPr varScale="1">
        <p:scale>
          <a:sx n="70" d="100"/>
          <a:sy n="70" d="100"/>
        </p:scale>
        <p:origin x="-104"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handoutMaster" Target="handoutMasters/handoutMaster1.xml"/><Relationship Id="rId34" Type="http://schemas.openxmlformats.org/officeDocument/2006/relationships/printerSettings" Target="printerSettings/printerSettings1.bin"/><Relationship Id="rId35" Type="http://schemas.openxmlformats.org/officeDocument/2006/relationships/presProps" Target="presProps.xml"/><Relationship Id="rId36"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heme" Target="theme/theme1.xml"/><Relationship Id="rId3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27651"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27652"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27653"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pPr>
              <a:defRPr/>
            </a:pPr>
            <a:fld id="{4D96D2CA-9A61-4971-BD53-E44B74B1D348}" type="slidenum">
              <a:rPr lang="en-US"/>
              <a:pPr>
                <a:defRPr/>
              </a:pPr>
              <a:t>‹#›</a:t>
            </a:fld>
            <a:endParaRPr lang="en-US"/>
          </a:p>
        </p:txBody>
      </p:sp>
    </p:spTree>
    <p:extLst>
      <p:ext uri="{BB962C8B-B14F-4D97-AF65-F5344CB8AC3E}">
        <p14:creationId xmlns:p14="http://schemas.microsoft.com/office/powerpoint/2010/main" val="3006382685"/>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16D9AF3-A4CE-4CD5-A67C-EC4FDEE8B6BD}"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5837CD5-34B7-4C00-BC33-B2AE3E73CB96}"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5A17627-074F-438E-A1E7-2C9A136D08EE}"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4CA63C-38E1-4844-BFF2-29ACDFA97C82}"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3F5A7D-8A5D-4F1F-97E3-AC8458FE2D65}"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77F00D5-4ECB-4185-98D0-7A9F861E2876}"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FC5CE55-4709-418C-8B4D-15BDEB71EE47}"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C85FA16-E919-4F5F-868D-D1FB4ACFDF30}"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9FC1BF9-1D4B-4B04-BFFE-CCAE2DAD0187}"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41DD244-F888-4663-9846-0D6A78BE02AC}"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9773CCA-519F-4577-90FF-31E6FE2068E0}"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F94B894B-C7E9-4158-ADC6-D1B3E03B5CE7}" type="slidenum">
              <a:rPr lang="en-US"/>
              <a:pPr>
                <a:defRPr/>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Rockwell" pitchFamily="18" charset="0"/>
          <a:ea typeface="ＭＳ Ｐゴシック" charset="-128"/>
        </a:defRPr>
      </a:lvl2pPr>
      <a:lvl3pPr algn="ctr" rtl="0" eaLnBrk="0" fontAlgn="base" hangingPunct="0">
        <a:spcBef>
          <a:spcPct val="0"/>
        </a:spcBef>
        <a:spcAft>
          <a:spcPct val="0"/>
        </a:spcAft>
        <a:defRPr sz="4400">
          <a:solidFill>
            <a:schemeClr val="tx2"/>
          </a:solidFill>
          <a:latin typeface="Rockwell" pitchFamily="18" charset="0"/>
          <a:ea typeface="ＭＳ Ｐゴシック" charset="-128"/>
        </a:defRPr>
      </a:lvl3pPr>
      <a:lvl4pPr algn="ctr" rtl="0" eaLnBrk="0" fontAlgn="base" hangingPunct="0">
        <a:spcBef>
          <a:spcPct val="0"/>
        </a:spcBef>
        <a:spcAft>
          <a:spcPct val="0"/>
        </a:spcAft>
        <a:defRPr sz="4400">
          <a:solidFill>
            <a:schemeClr val="tx2"/>
          </a:solidFill>
          <a:latin typeface="Rockwell" pitchFamily="18" charset="0"/>
          <a:ea typeface="ＭＳ Ｐゴシック" charset="-128"/>
        </a:defRPr>
      </a:lvl4pPr>
      <a:lvl5pPr algn="ctr" rtl="0" eaLnBrk="0" fontAlgn="base" hangingPunct="0">
        <a:spcBef>
          <a:spcPct val="0"/>
        </a:spcBef>
        <a:spcAft>
          <a:spcPct val="0"/>
        </a:spcAft>
        <a:defRPr sz="4400">
          <a:solidFill>
            <a:schemeClr val="tx2"/>
          </a:solidFill>
          <a:latin typeface="Rockwell" pitchFamily="18" charset="0"/>
          <a:ea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1143000"/>
            <a:ext cx="7772400" cy="1143000"/>
          </a:xfrm>
        </p:spPr>
        <p:txBody>
          <a:bodyPr/>
          <a:lstStyle/>
          <a:p>
            <a:pPr eaLnBrk="1" hangingPunct="1"/>
            <a:r>
              <a:rPr lang="en-US" smtClean="0">
                <a:solidFill>
                  <a:srgbClr val="FF0000"/>
                </a:solidFill>
              </a:rPr>
              <a:t>Los Osos de Metenosos</a:t>
            </a:r>
          </a:p>
        </p:txBody>
      </p:sp>
      <p:sp>
        <p:nvSpPr>
          <p:cNvPr id="2051" name="Rectangle 3"/>
          <p:cNvSpPr>
            <a:spLocks noGrp="1" noChangeArrowheads="1"/>
          </p:cNvSpPr>
          <p:nvPr>
            <p:ph type="subTitle" idx="1"/>
          </p:nvPr>
        </p:nvSpPr>
        <p:spPr>
          <a:xfrm>
            <a:off x="1371600" y="2971800"/>
            <a:ext cx="6400800" cy="1752600"/>
          </a:xfrm>
        </p:spPr>
        <p:txBody>
          <a:bodyPr/>
          <a:lstStyle/>
          <a:p>
            <a:pPr eaLnBrk="1" hangingPunct="1"/>
            <a:r>
              <a:rPr lang="en-US" dirty="0" smtClean="0"/>
              <a:t>A bear-</a:t>
            </a:r>
            <a:r>
              <a:rPr lang="en-US" dirty="0" err="1" smtClean="0"/>
              <a:t>ly</a:t>
            </a:r>
            <a:r>
              <a:rPr lang="en-US" dirty="0" smtClean="0"/>
              <a:t> believable tale of some very </a:t>
            </a:r>
            <a:r>
              <a:rPr lang="en-US" dirty="0" err="1" smtClean="0"/>
              <a:t>grammourous</a:t>
            </a:r>
            <a:r>
              <a:rPr lang="en-US" dirty="0" smtClean="0"/>
              <a:t> students</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44000" b="-44000"/>
          </a:stretch>
        </a:blipFill>
        <a:effectLst/>
      </p:bgPr>
    </p:bg>
    <p:spTree>
      <p:nvGrpSpPr>
        <p:cNvPr id="1" name=""/>
        <p:cNvGrpSpPr/>
        <p:nvPr/>
      </p:nvGrpSpPr>
      <p:grpSpPr>
        <a:xfrm>
          <a:off x="0" y="0"/>
          <a:ext cx="0" cy="0"/>
          <a:chOff x="0" y="0"/>
          <a:chExt cx="0" cy="0"/>
        </a:xfrm>
      </p:grpSpPr>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p:cNvSpPr>
            <a:spLocks noGrp="1" noChangeArrowheads="1"/>
          </p:cNvSpPr>
          <p:nvPr>
            <p:ph type="body" idx="1"/>
          </p:nvPr>
        </p:nvSpPr>
        <p:spPr>
          <a:xfrm>
            <a:off x="685800" y="609600"/>
            <a:ext cx="7772400" cy="4114800"/>
          </a:xfrm>
        </p:spPr>
        <p:txBody>
          <a:bodyPr/>
          <a:lstStyle/>
          <a:p>
            <a:pPr eaLnBrk="1" hangingPunct="1">
              <a:buFontTx/>
              <a:buNone/>
            </a:pPr>
            <a:r>
              <a:rPr lang="en-US" sz="4800" smtClean="0"/>
              <a:t>  She does not like Negative Commands or Conjugated Verbs.  If she sees them in the cafeteria, she will cut in line just so she doesn’t have to look at them.</a:t>
            </a: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1000" r="-11000"/>
          </a:stretch>
        </a:blipFill>
        <a:effectLst/>
      </p:bgPr>
    </p:bg>
    <p:spTree>
      <p:nvGrpSpPr>
        <p:cNvPr id="1" name=""/>
        <p:cNvGrpSpPr/>
        <p:nvPr/>
      </p:nvGrpSpPr>
      <p:grpSpPr>
        <a:xfrm>
          <a:off x="0" y="0"/>
          <a:ext cx="0" cy="0"/>
          <a:chOff x="0" y="0"/>
          <a:chExt cx="0" cy="0"/>
        </a:xfrm>
      </p:grpSpPr>
      <p:sp>
        <p:nvSpPr>
          <p:cNvPr id="2" name="TextBox 1"/>
          <p:cNvSpPr txBox="1"/>
          <p:nvPr/>
        </p:nvSpPr>
        <p:spPr>
          <a:xfrm>
            <a:off x="5105400" y="4038600"/>
            <a:ext cx="914400" cy="461665"/>
          </a:xfrm>
          <a:prstGeom prst="rect">
            <a:avLst/>
          </a:prstGeom>
          <a:noFill/>
        </p:spPr>
        <p:txBody>
          <a:bodyPr wrap="square" rtlCol="0">
            <a:spAutoFit/>
          </a:bodyPr>
          <a:lstStyle/>
          <a:p>
            <a:r>
              <a:rPr lang="en-US" b="1" dirty="0" smtClean="0"/>
              <a:t>Neg.</a:t>
            </a:r>
            <a:endParaRPr lang="en-US" b="1" dirty="0"/>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1000" r="-11000"/>
          </a:stretch>
        </a:blipFill>
        <a:effectLst/>
      </p:bgPr>
    </p:bg>
    <p:spTree>
      <p:nvGrpSpPr>
        <p:cNvPr id="1" name=""/>
        <p:cNvGrpSpPr/>
        <p:nvPr/>
      </p:nvGrpSpPr>
      <p:grpSpPr>
        <a:xfrm>
          <a:off x="0" y="0"/>
          <a:ext cx="0" cy="0"/>
          <a:chOff x="0" y="0"/>
          <a:chExt cx="0" cy="0"/>
        </a:xfrm>
      </p:grpSpPr>
      <p:sp>
        <p:nvSpPr>
          <p:cNvPr id="2" name="TextBox 1"/>
          <p:cNvSpPr txBox="1"/>
          <p:nvPr/>
        </p:nvSpPr>
        <p:spPr>
          <a:xfrm rot="2277154">
            <a:off x="5531676" y="3966165"/>
            <a:ext cx="914400" cy="461665"/>
          </a:xfrm>
          <a:prstGeom prst="rect">
            <a:avLst/>
          </a:prstGeom>
          <a:noFill/>
        </p:spPr>
        <p:txBody>
          <a:bodyPr wrap="square" rtlCol="0">
            <a:spAutoFit/>
          </a:bodyPr>
          <a:lstStyle/>
          <a:p>
            <a:r>
              <a:rPr lang="en-US" b="1" dirty="0" smtClean="0">
                <a:solidFill>
                  <a:srgbClr val="FF0000"/>
                </a:solidFill>
              </a:rPr>
              <a:t>Conj</a:t>
            </a:r>
            <a:endParaRPr lang="en-US" b="1" dirty="0">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
          <p:cNvSpPr>
            <a:spLocks noGrp="1" noChangeArrowheads="1"/>
          </p:cNvSpPr>
          <p:nvPr>
            <p:ph type="body" idx="1"/>
          </p:nvPr>
        </p:nvSpPr>
        <p:spPr>
          <a:xfrm>
            <a:off x="685800" y="609600"/>
            <a:ext cx="7772400" cy="4114800"/>
          </a:xfrm>
        </p:spPr>
        <p:txBody>
          <a:bodyPr/>
          <a:lstStyle/>
          <a:p>
            <a:pPr eaLnBrk="1" hangingPunct="1">
              <a:lnSpc>
                <a:spcPct val="90000"/>
              </a:lnSpc>
              <a:buFontTx/>
              <a:buNone/>
            </a:pPr>
            <a:r>
              <a:rPr lang="en-US" sz="4000" smtClean="0"/>
              <a:t>  She loves Positive Commands and Infinitives.  She loves them so much she follows them around.  In fact, she literally attaches herself to them.  Sometimes it’s hard to tell that they’re two different bears.</a:t>
            </a: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1000" r="-11000"/>
          </a:stretch>
        </a:blipFill>
        <a:effectLst/>
      </p:bgPr>
    </p:bg>
    <p:spTree>
      <p:nvGrpSpPr>
        <p:cNvPr id="1" name=""/>
        <p:cNvGrpSpPr/>
        <p:nvPr/>
      </p:nvGrpSpPr>
      <p:grpSpPr>
        <a:xfrm>
          <a:off x="0" y="0"/>
          <a:ext cx="0" cy="0"/>
          <a:chOff x="0" y="0"/>
          <a:chExt cx="0" cy="0"/>
        </a:xfrm>
      </p:grpSpPr>
      <p:sp>
        <p:nvSpPr>
          <p:cNvPr id="2" name="TextBox 1"/>
          <p:cNvSpPr txBox="1"/>
          <p:nvPr/>
        </p:nvSpPr>
        <p:spPr>
          <a:xfrm>
            <a:off x="3124200" y="3962400"/>
            <a:ext cx="1295400" cy="400110"/>
          </a:xfrm>
          <a:prstGeom prst="rect">
            <a:avLst/>
          </a:prstGeom>
          <a:noFill/>
        </p:spPr>
        <p:txBody>
          <a:bodyPr wrap="square" rtlCol="0">
            <a:spAutoFit/>
          </a:bodyPr>
          <a:lstStyle/>
          <a:p>
            <a:r>
              <a:rPr lang="en-US" sz="2000" dirty="0" smtClean="0">
                <a:solidFill>
                  <a:srgbClr val="FFFF00"/>
                </a:solidFill>
              </a:rPr>
              <a:t>Infinitive</a:t>
            </a:r>
            <a:endParaRPr lang="en-US" sz="2000" dirty="0">
              <a:solidFill>
                <a:srgbClr val="FFFF00"/>
              </a:solidFill>
            </a:endParaRP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1000" r="-11000"/>
          </a:stretch>
        </a:blipFill>
        <a:effectLst/>
      </p:bgPr>
    </p:bg>
    <p:spTree>
      <p:nvGrpSpPr>
        <p:cNvPr id="1" name=""/>
        <p:cNvGrpSpPr/>
        <p:nvPr/>
      </p:nvGrpSpPr>
      <p:grpSpPr>
        <a:xfrm>
          <a:off x="0" y="0"/>
          <a:ext cx="0" cy="0"/>
          <a:chOff x="0" y="0"/>
          <a:chExt cx="0" cy="0"/>
        </a:xfrm>
      </p:grpSpPr>
      <p:sp>
        <p:nvSpPr>
          <p:cNvPr id="2" name="TextBox 1"/>
          <p:cNvSpPr txBox="1"/>
          <p:nvPr/>
        </p:nvSpPr>
        <p:spPr>
          <a:xfrm>
            <a:off x="3352800" y="4038600"/>
            <a:ext cx="914400" cy="461665"/>
          </a:xfrm>
          <a:prstGeom prst="rect">
            <a:avLst/>
          </a:prstGeom>
          <a:noFill/>
        </p:spPr>
        <p:txBody>
          <a:bodyPr wrap="square" rtlCol="0">
            <a:spAutoFit/>
          </a:bodyPr>
          <a:lstStyle/>
          <a:p>
            <a:r>
              <a:rPr lang="en-US" b="1" dirty="0" smtClean="0">
                <a:solidFill>
                  <a:srgbClr val="FFFF00"/>
                </a:solidFill>
              </a:rPr>
              <a:t>Pos</a:t>
            </a:r>
            <a:endParaRPr lang="en-US" b="1" dirty="0">
              <a:solidFill>
                <a:srgbClr val="FFFF00"/>
              </a:solidFill>
            </a:endParaRP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3"/>
          <p:cNvSpPr>
            <a:spLocks noGrp="1" noChangeArrowheads="1"/>
          </p:cNvSpPr>
          <p:nvPr>
            <p:ph type="body" idx="1"/>
          </p:nvPr>
        </p:nvSpPr>
        <p:spPr>
          <a:xfrm>
            <a:off x="685800" y="838200"/>
            <a:ext cx="7772400" cy="4114800"/>
          </a:xfrm>
        </p:spPr>
        <p:txBody>
          <a:bodyPr/>
          <a:lstStyle/>
          <a:p>
            <a:pPr eaLnBrk="1" hangingPunct="1">
              <a:buFontTx/>
              <a:buNone/>
            </a:pPr>
            <a:r>
              <a:rPr lang="en-US" sz="4800" smtClean="0"/>
              <a:t>  Lola’s cousin also attends Metenosos High.  Her name is Lesle.  Lesle is not direct like Lola, she’s very indirect.</a:t>
            </a: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000" r="-12000"/>
          </a:stretch>
        </a:blipFill>
        <a:effectLst/>
      </p:bgPr>
    </p:bg>
    <p:spTree>
      <p:nvGrpSpPr>
        <p:cNvPr id="1" name=""/>
        <p:cNvGrpSpPr/>
        <p:nvPr/>
      </p:nvGrpSpPr>
      <p:grpSpPr>
        <a:xfrm>
          <a:off x="0" y="0"/>
          <a:ext cx="0" cy="0"/>
          <a:chOff x="0" y="0"/>
          <a:chExt cx="0" cy="0"/>
        </a:xfrm>
      </p:grpSpPr>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p:cNvSpPr>
            <a:spLocks noGrp="1" noChangeArrowheads="1"/>
          </p:cNvSpPr>
          <p:nvPr>
            <p:ph type="body" idx="1"/>
          </p:nvPr>
        </p:nvSpPr>
        <p:spPr>
          <a:xfrm>
            <a:off x="685800" y="838200"/>
            <a:ext cx="7772400" cy="4114800"/>
          </a:xfrm>
        </p:spPr>
        <p:txBody>
          <a:bodyPr/>
          <a:lstStyle/>
          <a:p>
            <a:pPr eaLnBrk="1" hangingPunct="1">
              <a:lnSpc>
                <a:spcPct val="90000"/>
              </a:lnSpc>
              <a:buFontTx/>
              <a:buNone/>
            </a:pPr>
            <a:r>
              <a:rPr lang="en-US" sz="4800" smtClean="0"/>
              <a:t>  Lesle is not into things like Lola.  She’s strictly a people person…or, bear. She will do anything for anyone or say anything to anyone.</a:t>
            </a: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Grp="1" noChangeArrowheads="1"/>
          </p:cNvSpPr>
          <p:nvPr>
            <p:ph type="body" idx="1"/>
          </p:nvPr>
        </p:nvSpPr>
        <p:spPr>
          <a:xfrm>
            <a:off x="685800" y="1219200"/>
            <a:ext cx="7772400" cy="4114800"/>
          </a:xfrm>
        </p:spPr>
        <p:txBody>
          <a:bodyPr/>
          <a:lstStyle/>
          <a:p>
            <a:pPr eaLnBrk="1" hangingPunct="1">
              <a:buFontTx/>
              <a:buNone/>
            </a:pPr>
            <a:r>
              <a:rPr lang="en-US" sz="4400" smtClean="0"/>
              <a:t>  At Metenosos High School, there is a very outgoing cheerleader named Lola Loslas.  She is very outgoing but very direct.</a:t>
            </a: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1000" r="-11000"/>
          </a:stretch>
        </a:blipFill>
        <a:effectLst/>
      </p:bgPr>
    </p:bg>
    <p:spTree>
      <p:nvGrpSpPr>
        <p:cNvPr id="1" name=""/>
        <p:cNvGrpSpPr/>
        <p:nvPr/>
      </p:nvGrpSpPr>
      <p:grpSpPr>
        <a:xfrm>
          <a:off x="0" y="0"/>
          <a:ext cx="0" cy="0"/>
          <a:chOff x="0" y="0"/>
          <a:chExt cx="0" cy="0"/>
        </a:xfrm>
      </p:grpSpPr>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p:cNvSpPr>
            <a:spLocks noGrp="1" noChangeArrowheads="1"/>
          </p:cNvSpPr>
          <p:nvPr>
            <p:ph type="body" idx="1"/>
          </p:nvPr>
        </p:nvSpPr>
        <p:spPr>
          <a:xfrm>
            <a:off x="685800" y="914400"/>
            <a:ext cx="7772400" cy="4114800"/>
          </a:xfrm>
        </p:spPr>
        <p:txBody>
          <a:bodyPr/>
          <a:lstStyle/>
          <a:p>
            <a:pPr eaLnBrk="1" hangingPunct="1">
              <a:buFontTx/>
              <a:buNone/>
            </a:pPr>
            <a:r>
              <a:rPr lang="en-US" sz="4800" smtClean="0"/>
              <a:t>  Unlike Lola, Lesle doesn’t want to replace things all the time.  Generally she wants to stick around and see how things turn out for people.</a:t>
            </a:r>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609600" y="1066800"/>
            <a:ext cx="7772400" cy="990600"/>
          </a:xfrm>
          <a:prstGeom prst="rect">
            <a:avLst/>
          </a:prstGeom>
        </p:spPr>
        <p:txBody>
          <a:bodyPr/>
          <a:lstStyle/>
          <a:p>
            <a:pPr marL="342900" indent="-342900" algn="ctr" eaLnBrk="1" hangingPunct="1">
              <a:spcBef>
                <a:spcPct val="20000"/>
              </a:spcBef>
            </a:pPr>
            <a:r>
              <a:rPr kumimoji="0" lang="en-US" sz="4800" b="0" i="0" u="none" strike="noStrike" kern="0" cap="none" spc="0" normalizeH="0" baseline="0" noProof="0" dirty="0" smtClean="0">
                <a:ln>
                  <a:noFill/>
                </a:ln>
                <a:solidFill>
                  <a:schemeClr val="tx1"/>
                </a:solidFill>
                <a:effectLst/>
                <a:uLnTx/>
                <a:uFillTx/>
                <a:latin typeface="+mn-lt"/>
                <a:ea typeface="+mn-ea"/>
                <a:cs typeface="+mn-cs"/>
              </a:rPr>
              <a:t>  </a:t>
            </a:r>
            <a:r>
              <a:rPr kumimoji="0" lang="en-US" sz="4800" b="0" i="0" u="none" strike="noStrike" kern="0" cap="none" spc="0" normalizeH="0" baseline="0" noProof="0" dirty="0" err="1" smtClean="0">
                <a:ln>
                  <a:noFill/>
                </a:ln>
                <a:solidFill>
                  <a:schemeClr val="tx1"/>
                </a:solidFill>
                <a:effectLst/>
                <a:uLnTx/>
                <a:uFillTx/>
                <a:latin typeface="+mn-lt"/>
                <a:ea typeface="+mn-ea"/>
                <a:cs typeface="+mn-cs"/>
              </a:rPr>
              <a:t>Lesle</a:t>
            </a:r>
            <a:r>
              <a:rPr kumimoji="0" lang="en-US" sz="4800" b="0" i="0" u="none" strike="noStrike" kern="0" cap="none" spc="0" normalizeH="0" baseline="0" noProof="0" dirty="0" smtClean="0">
                <a:ln>
                  <a:noFill/>
                </a:ln>
                <a:solidFill>
                  <a:schemeClr val="tx1"/>
                </a:solidFill>
                <a:effectLst/>
                <a:uLnTx/>
                <a:uFillTx/>
                <a:latin typeface="+mn-lt"/>
                <a:ea typeface="+mn-ea"/>
                <a:cs typeface="+mn-cs"/>
              </a:rPr>
              <a:t> le</a:t>
            </a:r>
            <a:r>
              <a:rPr kumimoji="0" lang="en-US" sz="4800" b="0" i="0" u="none" strike="noStrike" kern="0" cap="none" spc="0" normalizeH="0" noProof="0" dirty="0" smtClean="0">
                <a:ln>
                  <a:noFill/>
                </a:ln>
                <a:solidFill>
                  <a:schemeClr val="tx1"/>
                </a:solidFill>
                <a:effectLst/>
                <a:uLnTx/>
                <a:uFillTx/>
                <a:latin typeface="+mn-lt"/>
                <a:ea typeface="+mn-ea"/>
                <a:cs typeface="+mn-cs"/>
              </a:rPr>
              <a:t> </a:t>
            </a:r>
            <a:r>
              <a:rPr kumimoji="0" lang="en-US" sz="4800" b="0" i="0" u="none" strike="noStrike" kern="0" cap="none" spc="0" normalizeH="0" noProof="0" dirty="0" err="1" smtClean="0">
                <a:ln>
                  <a:noFill/>
                </a:ln>
                <a:solidFill>
                  <a:schemeClr val="tx1"/>
                </a:solidFill>
                <a:effectLst/>
                <a:uLnTx/>
                <a:uFillTx/>
                <a:latin typeface="+mn-lt"/>
                <a:ea typeface="+mn-ea"/>
                <a:cs typeface="+mn-cs"/>
              </a:rPr>
              <a:t>da</a:t>
            </a:r>
            <a:r>
              <a:rPr kumimoji="0" lang="en-US" sz="4800" b="0" i="0" u="none" strike="noStrike" kern="0" cap="none" spc="0" normalizeH="0" noProof="0" dirty="0" smtClean="0">
                <a:ln>
                  <a:noFill/>
                </a:ln>
                <a:solidFill>
                  <a:schemeClr val="tx1"/>
                </a:solidFill>
                <a:effectLst/>
                <a:uLnTx/>
                <a:uFillTx/>
                <a:latin typeface="+mn-lt"/>
                <a:ea typeface="+mn-ea"/>
                <a:cs typeface="+mn-cs"/>
              </a:rPr>
              <a:t> la </a:t>
            </a:r>
            <a:r>
              <a:rPr kumimoji="0" lang="en-US" sz="4800" b="0" i="0" u="none" strike="noStrike" kern="0" cap="none" spc="0" normalizeH="0" noProof="0" dirty="0" err="1" smtClean="0">
                <a:ln>
                  <a:noFill/>
                </a:ln>
                <a:solidFill>
                  <a:schemeClr val="tx1"/>
                </a:solidFill>
                <a:effectLst/>
                <a:uLnTx/>
                <a:uFillTx/>
                <a:latin typeface="+mn-lt"/>
                <a:ea typeface="+mn-ea"/>
                <a:cs typeface="+mn-cs"/>
              </a:rPr>
              <a:t>bandeja</a:t>
            </a:r>
            <a:r>
              <a:rPr kumimoji="0" lang="en-US" sz="4800" b="0" i="0" u="none" strike="noStrike" kern="0" cap="none" spc="0" normalizeH="0" noProof="0" dirty="0" smtClean="0">
                <a:ln>
                  <a:noFill/>
                </a:ln>
                <a:solidFill>
                  <a:schemeClr val="tx1"/>
                </a:solidFill>
                <a:effectLst/>
                <a:uLnTx/>
                <a:uFillTx/>
                <a:latin typeface="+mn-lt"/>
                <a:ea typeface="+mn-ea"/>
                <a:cs typeface="+mn-cs"/>
              </a:rPr>
              <a:t> </a:t>
            </a:r>
          </a:p>
          <a:p>
            <a:pPr marL="342900" indent="-342900" algn="ctr" eaLnBrk="1" hangingPunct="1">
              <a:spcBef>
                <a:spcPct val="20000"/>
              </a:spcBef>
            </a:pPr>
            <a:r>
              <a:rPr kumimoji="0" lang="en-US" sz="4800" b="0" i="0" u="none" strike="noStrike" kern="0" cap="none" spc="0" normalizeH="0" noProof="0" dirty="0" smtClean="0">
                <a:ln>
                  <a:noFill/>
                </a:ln>
                <a:solidFill>
                  <a:schemeClr val="tx1"/>
                </a:solidFill>
                <a:effectLst/>
                <a:uLnTx/>
                <a:uFillTx/>
                <a:latin typeface="+mn-lt"/>
                <a:ea typeface="+mn-ea"/>
                <a:cs typeface="+mn-cs"/>
              </a:rPr>
              <a:t>a la </a:t>
            </a:r>
            <a:r>
              <a:rPr kumimoji="0" lang="en-US" sz="4800" b="0" i="0" u="none" strike="noStrike" kern="0" cap="none" spc="0" normalizeH="0" noProof="0" dirty="0" err="1" smtClean="0">
                <a:ln>
                  <a:noFill/>
                </a:ln>
                <a:solidFill>
                  <a:schemeClr val="tx1"/>
                </a:solidFill>
                <a:effectLst/>
                <a:uLnTx/>
                <a:uFillTx/>
                <a:latin typeface="+mn-lt"/>
                <a:ea typeface="+mn-ea"/>
                <a:cs typeface="+mn-cs"/>
              </a:rPr>
              <a:t>chica</a:t>
            </a:r>
            <a:r>
              <a:rPr lang="en-US" sz="4800" dirty="0" smtClean="0"/>
              <a:t>.</a:t>
            </a:r>
          </a:p>
        </p:txBody>
      </p:sp>
      <p:sp>
        <p:nvSpPr>
          <p:cNvPr id="4" name="Rectangle 3"/>
          <p:cNvSpPr txBox="1">
            <a:spLocks noChangeArrowheads="1"/>
          </p:cNvSpPr>
          <p:nvPr/>
        </p:nvSpPr>
        <p:spPr>
          <a:xfrm>
            <a:off x="762000" y="3505200"/>
            <a:ext cx="7772400" cy="990600"/>
          </a:xfrm>
          <a:prstGeom prst="rect">
            <a:avLst/>
          </a:prstGeom>
        </p:spPr>
        <p:txBody>
          <a:bodyPr/>
          <a:lstStyle/>
          <a:p>
            <a:pPr marL="342900" indent="-342900" algn="ctr" eaLnBrk="1" hangingPunct="1">
              <a:spcBef>
                <a:spcPct val="20000"/>
              </a:spcBef>
            </a:pPr>
            <a:r>
              <a:rPr kumimoji="0" lang="en-US" sz="4800" b="0" i="0" u="none" strike="noStrike" kern="0" cap="none" spc="0" normalizeH="0" baseline="0" noProof="0" dirty="0" err="1" smtClean="0">
                <a:ln>
                  <a:noFill/>
                </a:ln>
                <a:solidFill>
                  <a:schemeClr val="tx1"/>
                </a:solidFill>
                <a:effectLst/>
                <a:uLnTx/>
                <a:uFillTx/>
                <a:latin typeface="+mn-lt"/>
                <a:ea typeface="+mn-ea"/>
                <a:cs typeface="+mn-cs"/>
              </a:rPr>
              <a:t>Lesle</a:t>
            </a:r>
            <a:r>
              <a:rPr kumimoji="0" lang="en-US" sz="4800" b="0" i="0" u="none" strike="noStrike" kern="0" cap="none" spc="0" normalizeH="0" baseline="0" noProof="0" dirty="0" smtClean="0">
                <a:ln>
                  <a:noFill/>
                </a:ln>
                <a:solidFill>
                  <a:schemeClr val="tx1"/>
                </a:solidFill>
                <a:effectLst/>
                <a:uLnTx/>
                <a:uFillTx/>
                <a:latin typeface="+mn-lt"/>
                <a:ea typeface="+mn-ea"/>
                <a:cs typeface="+mn-cs"/>
              </a:rPr>
              <a:t> les</a:t>
            </a:r>
            <a:r>
              <a:rPr kumimoji="0" lang="en-US" sz="4800" b="0" i="0" u="none" strike="noStrike" kern="0" cap="none" spc="0" normalizeH="0" noProof="0" dirty="0" smtClean="0">
                <a:ln>
                  <a:noFill/>
                </a:ln>
                <a:solidFill>
                  <a:schemeClr val="tx1"/>
                </a:solidFill>
                <a:effectLst/>
                <a:uLnTx/>
                <a:uFillTx/>
                <a:latin typeface="+mn-lt"/>
                <a:ea typeface="+mn-ea"/>
                <a:cs typeface="+mn-cs"/>
              </a:rPr>
              <a:t> </a:t>
            </a:r>
            <a:r>
              <a:rPr kumimoji="0" lang="en-US" sz="4800" b="0" i="0" u="none" strike="noStrike" kern="0" cap="none" spc="0" normalizeH="0" noProof="0" dirty="0" err="1" smtClean="0">
                <a:ln>
                  <a:noFill/>
                </a:ln>
                <a:solidFill>
                  <a:schemeClr val="tx1"/>
                </a:solidFill>
                <a:effectLst/>
                <a:uLnTx/>
                <a:uFillTx/>
                <a:latin typeface="+mn-lt"/>
                <a:ea typeface="+mn-ea"/>
                <a:cs typeface="+mn-cs"/>
              </a:rPr>
              <a:t>compra</a:t>
            </a:r>
            <a:r>
              <a:rPr kumimoji="0" lang="en-US" sz="4800" b="0" i="0" u="none" strike="noStrike" kern="0" cap="none" spc="0" normalizeH="0" noProof="0" dirty="0" smtClean="0">
                <a:ln>
                  <a:noFill/>
                </a:ln>
                <a:solidFill>
                  <a:schemeClr val="tx1"/>
                </a:solidFill>
                <a:effectLst/>
                <a:uLnTx/>
                <a:uFillTx/>
                <a:latin typeface="+mn-lt"/>
                <a:ea typeface="+mn-ea"/>
                <a:cs typeface="+mn-cs"/>
              </a:rPr>
              <a:t> la comida a </a:t>
            </a:r>
            <a:r>
              <a:rPr kumimoji="0" lang="en-US" sz="4800" b="0" i="0" u="none" strike="noStrike" kern="0" cap="none" spc="0" normalizeH="0" noProof="0" dirty="0" err="1" smtClean="0">
                <a:ln>
                  <a:noFill/>
                </a:ln>
                <a:solidFill>
                  <a:schemeClr val="tx1"/>
                </a:solidFill>
                <a:effectLst/>
                <a:uLnTx/>
                <a:uFillTx/>
                <a:latin typeface="+mn-lt"/>
                <a:ea typeface="+mn-ea"/>
                <a:cs typeface="+mn-cs"/>
              </a:rPr>
              <a:t>las</a:t>
            </a:r>
            <a:r>
              <a:rPr kumimoji="0" lang="en-US" sz="4800" b="0" i="0" u="none" strike="noStrike" kern="0" cap="none" spc="0" normalizeH="0" noProof="0" dirty="0" smtClean="0">
                <a:ln>
                  <a:noFill/>
                </a:ln>
                <a:solidFill>
                  <a:schemeClr val="tx1"/>
                </a:solidFill>
                <a:effectLst/>
                <a:uLnTx/>
                <a:uFillTx/>
                <a:latin typeface="+mn-lt"/>
                <a:ea typeface="+mn-ea"/>
                <a:cs typeface="+mn-cs"/>
              </a:rPr>
              <a:t> </a:t>
            </a:r>
            <a:r>
              <a:rPr kumimoji="0" lang="en-US" sz="4800" b="0" i="0" u="none" strike="noStrike" kern="0" cap="none" spc="0" normalizeH="0" noProof="0" dirty="0" err="1" smtClean="0">
                <a:ln>
                  <a:noFill/>
                </a:ln>
                <a:solidFill>
                  <a:schemeClr val="tx1"/>
                </a:solidFill>
                <a:effectLst/>
                <a:uLnTx/>
                <a:uFillTx/>
                <a:latin typeface="+mn-lt"/>
                <a:ea typeface="+mn-ea"/>
                <a:cs typeface="+mn-cs"/>
              </a:rPr>
              <a:t>chicas</a:t>
            </a:r>
            <a:r>
              <a:rPr lang="en-US" sz="4800" dirty="0" smtClean="0"/>
              <a:t>.</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Content Placeholder 3" descr="Movie.jpg"/>
          <p:cNvPicPr>
            <a:picLocks noGrp="1" noChangeAspect="1"/>
          </p:cNvPicPr>
          <p:nvPr>
            <p:ph idx="1"/>
          </p:nvPr>
        </p:nvPicPr>
        <p:blipFill>
          <a:blip r:embed="rId2" cstate="print"/>
          <a:srcRect/>
          <a:stretch>
            <a:fillRect/>
          </a:stretch>
        </p:blipFill>
        <p:spPr>
          <a:xfrm>
            <a:off x="1981200" y="0"/>
            <a:ext cx="5181600" cy="6858000"/>
          </a:xfrm>
        </p:spPr>
      </p:pic>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p:cNvSpPr>
            <a:spLocks noGrp="1" noChangeArrowheads="1"/>
          </p:cNvSpPr>
          <p:nvPr>
            <p:ph type="body" idx="1"/>
          </p:nvPr>
        </p:nvSpPr>
        <p:spPr>
          <a:xfrm>
            <a:off x="685800" y="762000"/>
            <a:ext cx="7772400" cy="4114800"/>
          </a:xfrm>
        </p:spPr>
        <p:txBody>
          <a:bodyPr/>
          <a:lstStyle/>
          <a:p>
            <a:pPr eaLnBrk="1" hangingPunct="1">
              <a:buFontTx/>
              <a:buNone/>
            </a:pPr>
            <a:r>
              <a:rPr lang="en-US" sz="4800" smtClean="0"/>
              <a:t>  Lesle has the same likes and dislikes as Lola when it comes to the students of Metenosos.  </a:t>
            </a:r>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1000" r="-11000"/>
          </a:stretch>
        </a:blipFill>
        <a:effectLst/>
      </p:bgPr>
    </p:bg>
    <p:spTree>
      <p:nvGrpSpPr>
        <p:cNvPr id="1" name=""/>
        <p:cNvGrpSpPr/>
        <p:nvPr/>
      </p:nvGrpSpPr>
      <p:grpSpPr>
        <a:xfrm>
          <a:off x="0" y="0"/>
          <a:ext cx="0" cy="0"/>
          <a:chOff x="0" y="0"/>
          <a:chExt cx="0" cy="0"/>
        </a:xfrm>
      </p:grpSpPr>
      <p:sp>
        <p:nvSpPr>
          <p:cNvPr id="2" name="TextBox 1"/>
          <p:cNvSpPr txBox="1"/>
          <p:nvPr/>
        </p:nvSpPr>
        <p:spPr>
          <a:xfrm rot="2277154">
            <a:off x="5607875" y="3889966"/>
            <a:ext cx="914400" cy="461665"/>
          </a:xfrm>
          <a:prstGeom prst="rect">
            <a:avLst/>
          </a:prstGeom>
          <a:noFill/>
        </p:spPr>
        <p:txBody>
          <a:bodyPr wrap="square" rtlCol="0">
            <a:spAutoFit/>
          </a:bodyPr>
          <a:lstStyle/>
          <a:p>
            <a:r>
              <a:rPr lang="en-US" dirty="0" smtClean="0">
                <a:solidFill>
                  <a:srgbClr val="FF0000"/>
                </a:solidFill>
              </a:rPr>
              <a:t>Conj.</a:t>
            </a:r>
            <a:endParaRPr lang="en-US" dirty="0">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1000" r="-11000"/>
          </a:stretch>
        </a:blipFill>
        <a:effectLst/>
      </p:bgPr>
    </p:bg>
    <p:spTree>
      <p:nvGrpSpPr>
        <p:cNvPr id="1" name=""/>
        <p:cNvGrpSpPr/>
        <p:nvPr/>
      </p:nvGrpSpPr>
      <p:grpSpPr>
        <a:xfrm>
          <a:off x="0" y="0"/>
          <a:ext cx="0" cy="0"/>
          <a:chOff x="0" y="0"/>
          <a:chExt cx="0" cy="0"/>
        </a:xfrm>
      </p:grpSpPr>
      <p:sp>
        <p:nvSpPr>
          <p:cNvPr id="2" name="TextBox 1"/>
          <p:cNvSpPr txBox="1"/>
          <p:nvPr/>
        </p:nvSpPr>
        <p:spPr>
          <a:xfrm>
            <a:off x="5105400" y="3962400"/>
            <a:ext cx="914400" cy="461665"/>
          </a:xfrm>
          <a:prstGeom prst="rect">
            <a:avLst/>
          </a:prstGeom>
          <a:noFill/>
        </p:spPr>
        <p:txBody>
          <a:bodyPr wrap="square" rtlCol="0">
            <a:spAutoFit/>
          </a:bodyPr>
          <a:lstStyle/>
          <a:p>
            <a:r>
              <a:rPr lang="en-US" b="1" dirty="0" smtClean="0"/>
              <a:t>Neg.</a:t>
            </a:r>
            <a:endParaRPr lang="en-US" b="1" dirty="0"/>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1000" r="-11000"/>
          </a:stretch>
        </a:blipFill>
        <a:effectLst/>
      </p:bgPr>
    </p:bg>
    <p:spTree>
      <p:nvGrpSpPr>
        <p:cNvPr id="1" name=""/>
        <p:cNvGrpSpPr/>
        <p:nvPr/>
      </p:nvGrpSpPr>
      <p:grpSpPr>
        <a:xfrm>
          <a:off x="0" y="0"/>
          <a:ext cx="0" cy="0"/>
          <a:chOff x="0" y="0"/>
          <a:chExt cx="0" cy="0"/>
        </a:xfrm>
      </p:grpSpPr>
      <p:sp>
        <p:nvSpPr>
          <p:cNvPr id="2" name="TextBox 1"/>
          <p:cNvSpPr txBox="1"/>
          <p:nvPr/>
        </p:nvSpPr>
        <p:spPr>
          <a:xfrm>
            <a:off x="3429000" y="3886200"/>
            <a:ext cx="457200" cy="461665"/>
          </a:xfrm>
          <a:prstGeom prst="rect">
            <a:avLst/>
          </a:prstGeom>
          <a:noFill/>
        </p:spPr>
        <p:txBody>
          <a:bodyPr wrap="square" rtlCol="0">
            <a:spAutoFit/>
          </a:bodyPr>
          <a:lstStyle/>
          <a:p>
            <a:r>
              <a:rPr lang="en-US" dirty="0" smtClean="0">
                <a:solidFill>
                  <a:srgbClr val="FFFF00"/>
                </a:solidFill>
              </a:rPr>
              <a:t>R</a:t>
            </a:r>
            <a:endParaRPr lang="en-US" dirty="0">
              <a:solidFill>
                <a:srgbClr val="FFFF00"/>
              </a:solidFill>
            </a:endParaRPr>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1000" r="-11000"/>
          </a:stretch>
        </a:blipFill>
        <a:effectLst/>
      </p:bgPr>
    </p:bg>
    <p:spTree>
      <p:nvGrpSpPr>
        <p:cNvPr id="1" name=""/>
        <p:cNvGrpSpPr/>
        <p:nvPr/>
      </p:nvGrpSpPr>
      <p:grpSpPr>
        <a:xfrm>
          <a:off x="0" y="0"/>
          <a:ext cx="0" cy="0"/>
          <a:chOff x="0" y="0"/>
          <a:chExt cx="0" cy="0"/>
        </a:xfrm>
      </p:grpSpPr>
      <p:sp>
        <p:nvSpPr>
          <p:cNvPr id="2" name="TextBox 1"/>
          <p:cNvSpPr txBox="1"/>
          <p:nvPr/>
        </p:nvSpPr>
        <p:spPr>
          <a:xfrm>
            <a:off x="3352800" y="3886200"/>
            <a:ext cx="914400" cy="461665"/>
          </a:xfrm>
          <a:prstGeom prst="rect">
            <a:avLst/>
          </a:prstGeom>
          <a:noFill/>
        </p:spPr>
        <p:txBody>
          <a:bodyPr wrap="square" rtlCol="0">
            <a:spAutoFit/>
          </a:bodyPr>
          <a:lstStyle/>
          <a:p>
            <a:r>
              <a:rPr lang="en-US" b="1" dirty="0" smtClean="0">
                <a:solidFill>
                  <a:srgbClr val="FFFF00"/>
                </a:solidFill>
              </a:rPr>
              <a:t>Pos</a:t>
            </a:r>
            <a:endParaRPr lang="en-US" b="1" dirty="0">
              <a:solidFill>
                <a:srgbClr val="FFFF00"/>
              </a:solidFill>
            </a:endParaRP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body" idx="1"/>
          </p:nvPr>
        </p:nvSpPr>
        <p:spPr>
          <a:xfrm>
            <a:off x="685800" y="457200"/>
            <a:ext cx="7772400" cy="4114800"/>
          </a:xfrm>
        </p:spPr>
        <p:txBody>
          <a:bodyPr/>
          <a:lstStyle/>
          <a:p>
            <a:pPr eaLnBrk="1" hangingPunct="1">
              <a:buFontTx/>
              <a:buNone/>
            </a:pPr>
            <a:r>
              <a:rPr lang="en-US" sz="4400" smtClean="0"/>
              <a:t>  Lola and Lesle don’t always hang out together, but when they do Lesle always insists on being first.  If they happen to be wearing “L” shirts, Lesle will change into her “se” outfit so she doesn’t embarrass the fashion-conscious Lola.</a:t>
            </a: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000" r="-12000"/>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endParaRPr lang="en-US" smtClean="0"/>
          </a:p>
        </p:txBody>
      </p:sp>
      <p:sp>
        <p:nvSpPr>
          <p:cNvPr id="4099" name="Rectangle 3"/>
          <p:cNvSpPr>
            <a:spLocks noGrp="1" noChangeArrowheads="1"/>
          </p:cNvSpPr>
          <p:nvPr>
            <p:ph type="body" idx="1"/>
          </p:nvPr>
        </p:nvSpPr>
        <p:spPr/>
        <p:txBody>
          <a:bodyPr/>
          <a:lstStyle/>
          <a:p>
            <a:pPr eaLnBrk="1" hangingPunct="1"/>
            <a:endParaRPr lang="en-US" smtClean="0"/>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9000" r="-9000"/>
          </a:stretch>
        </a:blipFill>
        <a:effectLst/>
      </p:bgPr>
    </p:bg>
    <p:spTree>
      <p:nvGrpSpPr>
        <p:cNvPr id="1" name=""/>
        <p:cNvGrpSpPr/>
        <p:nvPr/>
      </p:nvGrpSpPr>
      <p:grpSpPr>
        <a:xfrm>
          <a:off x="0" y="0"/>
          <a:ext cx="0" cy="0"/>
          <a:chOff x="0" y="0"/>
          <a:chExt cx="0" cy="0"/>
        </a:xfrm>
      </p:grpSpPr>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endParaRPr lang="en-US" smtClean="0"/>
          </a:p>
        </p:txBody>
      </p:sp>
      <p:sp>
        <p:nvSpPr>
          <p:cNvPr id="16387" name="Content Placeholder 2"/>
          <p:cNvSpPr>
            <a:spLocks noGrp="1"/>
          </p:cNvSpPr>
          <p:nvPr>
            <p:ph idx="1"/>
          </p:nvPr>
        </p:nvSpPr>
        <p:spPr/>
        <p:txBody>
          <a:bodyPr/>
          <a:lstStyle/>
          <a:p>
            <a:r>
              <a:rPr lang="en-US" smtClean="0"/>
              <a:t>Text by Jason Krieger</a:t>
            </a:r>
          </a:p>
          <a:p>
            <a:r>
              <a:rPr lang="en-US" smtClean="0"/>
              <a:t>Photoshop Wizardry by Sergio A. Delgado</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
          <p:cNvSpPr>
            <a:spLocks noGrp="1" noChangeArrowheads="1"/>
          </p:cNvSpPr>
          <p:nvPr>
            <p:ph type="body" idx="1"/>
          </p:nvPr>
        </p:nvSpPr>
        <p:spPr>
          <a:xfrm>
            <a:off x="685800" y="1219200"/>
            <a:ext cx="7772400" cy="4114800"/>
          </a:xfrm>
        </p:spPr>
        <p:txBody>
          <a:bodyPr/>
          <a:lstStyle/>
          <a:p>
            <a:pPr eaLnBrk="1" hangingPunct="1">
              <a:buFontTx/>
              <a:buNone/>
            </a:pPr>
            <a:r>
              <a:rPr lang="en-US" sz="4800" smtClean="0"/>
              <a:t>  She likes action.  She likes people and things.  Her favorite phrase is “What’s getting verb’d?”</a:t>
            </a: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1000" r="-2000"/>
          </a:stretch>
        </a:blipFill>
        <a:effectLst/>
      </p:bgPr>
    </p:bg>
    <p:spTree>
      <p:nvGrpSpPr>
        <p:cNvPr id="1" name=""/>
        <p:cNvGrpSpPr/>
        <p:nvPr/>
      </p:nvGrpSpPr>
      <p:grpSpPr>
        <a:xfrm>
          <a:off x="0" y="0"/>
          <a:ext cx="0" cy="0"/>
          <a:chOff x="0" y="0"/>
          <a:chExt cx="0" cy="0"/>
        </a:xfrm>
      </p:grpSpPr>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p:cNvSpPr>
            <a:spLocks noGrp="1" noChangeArrowheads="1"/>
          </p:cNvSpPr>
          <p:nvPr>
            <p:ph type="body" idx="1"/>
          </p:nvPr>
        </p:nvSpPr>
        <p:spPr>
          <a:xfrm>
            <a:off x="762000" y="1295400"/>
            <a:ext cx="7772400" cy="4114800"/>
          </a:xfrm>
        </p:spPr>
        <p:txBody>
          <a:bodyPr/>
          <a:lstStyle/>
          <a:p>
            <a:pPr eaLnBrk="1" hangingPunct="1">
              <a:buFontTx/>
              <a:buNone/>
            </a:pPr>
            <a:r>
              <a:rPr lang="en-US" sz="4800" smtClean="0"/>
              <a:t>  When she does find out what’s getting verb’d…she is dead set on replacing it.</a:t>
            </a: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1000" r="-11000"/>
          </a:stretch>
        </a:blipFill>
        <a:effectLst/>
      </p:bgPr>
    </p:bg>
    <p:spTree>
      <p:nvGrpSpPr>
        <p:cNvPr id="1" name=""/>
        <p:cNvGrpSpPr/>
        <p:nvPr/>
      </p:nvGrpSpPr>
      <p:grpSpPr>
        <a:xfrm>
          <a:off x="0" y="0"/>
          <a:ext cx="0" cy="0"/>
          <a:chOff x="0" y="0"/>
          <a:chExt cx="0" cy="0"/>
        </a:xfrm>
      </p:grpSpPr>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609600" y="838200"/>
            <a:ext cx="7772400" cy="990600"/>
          </a:xfrm>
          <a:prstGeom prst="rect">
            <a:avLst/>
          </a:prstGeom>
        </p:spPr>
        <p:txBody>
          <a:bodyPr/>
          <a:lstStyle/>
          <a:p>
            <a:pPr marL="342900" indent="-342900" algn="ctr" eaLnBrk="1" hangingPunct="1">
              <a:spcBef>
                <a:spcPct val="20000"/>
              </a:spcBef>
            </a:pPr>
            <a:r>
              <a:rPr kumimoji="0" lang="en-US" sz="4800" b="0" i="0" u="none" strike="noStrike" kern="0" cap="none" spc="0" normalizeH="0" baseline="0" noProof="0" dirty="0" smtClean="0">
                <a:ln>
                  <a:noFill/>
                </a:ln>
                <a:solidFill>
                  <a:schemeClr val="tx1"/>
                </a:solidFill>
                <a:effectLst/>
                <a:uLnTx/>
                <a:uFillTx/>
                <a:latin typeface="+mn-lt"/>
                <a:ea typeface="+mn-ea"/>
                <a:cs typeface="+mn-cs"/>
              </a:rPr>
              <a:t>  Ella </a:t>
            </a:r>
            <a:r>
              <a:rPr kumimoji="0" lang="en-US" sz="4800" b="0" i="0" u="none" strike="noStrike" kern="0" cap="none" spc="0" normalizeH="0" baseline="0" noProof="0" dirty="0" err="1" smtClean="0">
                <a:ln>
                  <a:noFill/>
                </a:ln>
                <a:solidFill>
                  <a:schemeClr val="tx1"/>
                </a:solidFill>
                <a:effectLst/>
                <a:uLnTx/>
                <a:uFillTx/>
                <a:latin typeface="+mn-lt"/>
                <a:ea typeface="+mn-ea"/>
                <a:cs typeface="+mn-cs"/>
              </a:rPr>
              <a:t>tiene</a:t>
            </a:r>
            <a:r>
              <a:rPr kumimoji="0" lang="en-US" sz="4800" b="0" i="0" u="none" strike="noStrike" kern="0" cap="none" spc="0" normalizeH="0" baseline="0" noProof="0" dirty="0" smtClean="0">
                <a:ln>
                  <a:noFill/>
                </a:ln>
                <a:solidFill>
                  <a:schemeClr val="tx1"/>
                </a:solidFill>
                <a:effectLst/>
                <a:uLnTx/>
                <a:uFillTx/>
                <a:latin typeface="+mn-lt"/>
                <a:ea typeface="+mn-ea"/>
                <a:cs typeface="+mn-cs"/>
              </a:rPr>
              <a:t> el bal</a:t>
            </a:r>
            <a:r>
              <a:rPr lang="en-US" sz="4800" dirty="0" err="1" smtClean="0"/>
              <a:t>ón</a:t>
            </a:r>
            <a:r>
              <a:rPr lang="en-US" sz="4800" dirty="0" smtClean="0"/>
              <a:t>.</a:t>
            </a:r>
          </a:p>
        </p:txBody>
      </p:sp>
      <p:sp>
        <p:nvSpPr>
          <p:cNvPr id="3" name="TextBox 2"/>
          <p:cNvSpPr txBox="1"/>
          <p:nvPr/>
        </p:nvSpPr>
        <p:spPr>
          <a:xfrm>
            <a:off x="2590800" y="1676400"/>
            <a:ext cx="3810000" cy="1200329"/>
          </a:xfrm>
          <a:prstGeom prst="rect">
            <a:avLst/>
          </a:prstGeom>
          <a:noFill/>
        </p:spPr>
        <p:txBody>
          <a:bodyPr wrap="square" rtlCol="0">
            <a:spAutoFit/>
          </a:bodyPr>
          <a:lstStyle/>
          <a:p>
            <a:r>
              <a:rPr lang="en-US" sz="4800" dirty="0" smtClean="0"/>
              <a:t>Ella </a:t>
            </a:r>
            <a:r>
              <a:rPr lang="en-US" sz="4800" dirty="0" smtClean="0">
                <a:solidFill>
                  <a:srgbClr val="FFFF00"/>
                </a:solidFill>
              </a:rPr>
              <a:t>lo </a:t>
            </a:r>
            <a:r>
              <a:rPr lang="en-US" sz="4800" dirty="0" err="1" smtClean="0"/>
              <a:t>tiene</a:t>
            </a:r>
            <a:r>
              <a:rPr lang="en-US" sz="4800" dirty="0" smtClean="0"/>
              <a:t>.</a:t>
            </a:r>
          </a:p>
          <a:p>
            <a:endParaRPr lang="en-US" dirty="0"/>
          </a:p>
        </p:txBody>
      </p:sp>
      <p:sp>
        <p:nvSpPr>
          <p:cNvPr id="4" name="Rectangle 3"/>
          <p:cNvSpPr txBox="1">
            <a:spLocks noChangeArrowheads="1"/>
          </p:cNvSpPr>
          <p:nvPr/>
        </p:nvSpPr>
        <p:spPr>
          <a:xfrm>
            <a:off x="762000" y="3048000"/>
            <a:ext cx="7772400" cy="990600"/>
          </a:xfrm>
          <a:prstGeom prst="rect">
            <a:avLst/>
          </a:prstGeom>
        </p:spPr>
        <p:txBody>
          <a:bodyPr/>
          <a:lstStyle/>
          <a:p>
            <a:pPr marL="342900" indent="-342900" algn="ctr" eaLnBrk="1" hangingPunct="1">
              <a:spcBef>
                <a:spcPct val="20000"/>
              </a:spcBef>
            </a:pPr>
            <a:r>
              <a:rPr kumimoji="0" lang="en-US" sz="4800" b="0" i="0" u="none" strike="noStrike" kern="0" cap="none" spc="0" normalizeH="0" baseline="0" noProof="0" dirty="0" smtClean="0">
                <a:ln>
                  <a:noFill/>
                </a:ln>
                <a:solidFill>
                  <a:schemeClr val="tx1"/>
                </a:solidFill>
                <a:effectLst/>
                <a:uLnTx/>
                <a:uFillTx/>
                <a:latin typeface="+mn-lt"/>
                <a:ea typeface="+mn-ea"/>
                <a:cs typeface="+mn-cs"/>
              </a:rPr>
              <a:t>  Ella </a:t>
            </a:r>
            <a:r>
              <a:rPr kumimoji="0" lang="en-US" sz="4800" b="0" i="0" u="none" strike="noStrike" kern="0" cap="none" spc="0" normalizeH="0" baseline="0" noProof="0" dirty="0" err="1" smtClean="0">
                <a:ln>
                  <a:noFill/>
                </a:ln>
                <a:solidFill>
                  <a:schemeClr val="tx1"/>
                </a:solidFill>
                <a:effectLst/>
                <a:uLnTx/>
                <a:uFillTx/>
                <a:latin typeface="+mn-lt"/>
                <a:ea typeface="+mn-ea"/>
                <a:cs typeface="+mn-cs"/>
              </a:rPr>
              <a:t>completa</a:t>
            </a:r>
            <a:r>
              <a:rPr kumimoji="0" lang="en-US" sz="4800" b="0" i="0" u="none" strike="noStrike" kern="0" cap="none" spc="0" normalizeH="0" baseline="0" noProof="0" dirty="0" smtClean="0">
                <a:ln>
                  <a:noFill/>
                </a:ln>
                <a:solidFill>
                  <a:schemeClr val="tx1"/>
                </a:solidFill>
                <a:effectLst/>
                <a:uLnTx/>
                <a:uFillTx/>
                <a:latin typeface="+mn-lt"/>
                <a:ea typeface="+mn-ea"/>
                <a:cs typeface="+mn-cs"/>
              </a:rPr>
              <a:t> la </a:t>
            </a:r>
            <a:r>
              <a:rPr kumimoji="0" lang="en-US" sz="4800" b="0" i="0" u="none" strike="noStrike" kern="0" cap="none" spc="0" normalizeH="0" baseline="0" noProof="0" dirty="0" err="1" smtClean="0">
                <a:ln>
                  <a:noFill/>
                </a:ln>
                <a:solidFill>
                  <a:schemeClr val="tx1"/>
                </a:solidFill>
                <a:effectLst/>
                <a:uLnTx/>
                <a:uFillTx/>
                <a:latin typeface="+mn-lt"/>
                <a:ea typeface="+mn-ea"/>
                <a:cs typeface="+mn-cs"/>
              </a:rPr>
              <a:t>tarea</a:t>
            </a:r>
            <a:r>
              <a:rPr lang="en-US" sz="4800" dirty="0" smtClean="0"/>
              <a:t>.</a:t>
            </a:r>
          </a:p>
        </p:txBody>
      </p:sp>
      <p:sp>
        <p:nvSpPr>
          <p:cNvPr id="5" name="TextBox 4"/>
          <p:cNvSpPr txBox="1"/>
          <p:nvPr/>
        </p:nvSpPr>
        <p:spPr>
          <a:xfrm>
            <a:off x="2514600" y="4038600"/>
            <a:ext cx="5105400" cy="1200329"/>
          </a:xfrm>
          <a:prstGeom prst="rect">
            <a:avLst/>
          </a:prstGeom>
          <a:noFill/>
        </p:spPr>
        <p:txBody>
          <a:bodyPr wrap="square" rtlCol="0">
            <a:spAutoFit/>
          </a:bodyPr>
          <a:lstStyle/>
          <a:p>
            <a:r>
              <a:rPr lang="en-US" sz="4800" dirty="0" smtClean="0"/>
              <a:t>Ella </a:t>
            </a:r>
            <a:r>
              <a:rPr lang="en-US" sz="4800" dirty="0" smtClean="0">
                <a:solidFill>
                  <a:srgbClr val="FFFF00"/>
                </a:solidFill>
              </a:rPr>
              <a:t>la </a:t>
            </a:r>
            <a:r>
              <a:rPr lang="en-US" sz="4800" dirty="0" err="1" smtClean="0"/>
              <a:t>completa</a:t>
            </a:r>
            <a:r>
              <a:rPr lang="en-US" sz="4800" dirty="0" smtClean="0"/>
              <a:t>.</a:t>
            </a:r>
          </a:p>
          <a:p>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3"/>
          <p:cNvSpPr>
            <a:spLocks noGrp="1" noChangeArrowheads="1"/>
          </p:cNvSpPr>
          <p:nvPr>
            <p:ph type="body" idx="1"/>
          </p:nvPr>
        </p:nvSpPr>
        <p:spPr>
          <a:xfrm>
            <a:off x="609600" y="838200"/>
            <a:ext cx="7772400" cy="4114800"/>
          </a:xfrm>
        </p:spPr>
        <p:txBody>
          <a:bodyPr/>
          <a:lstStyle/>
          <a:p>
            <a:pPr eaLnBrk="1" hangingPunct="1">
              <a:buFontTx/>
              <a:buNone/>
            </a:pPr>
            <a:r>
              <a:rPr lang="en-US" sz="4800" dirty="0" smtClean="0"/>
              <a:t>  Although she likes people, there are some students she likes better or worse than others.  </a:t>
            </a:r>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Foundry">
      <a:majorFont>
        <a:latin typeface="Rockwell"/>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oundry">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halkboard Bold"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halkboard Bold" charset="0"/>
            <a:ea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264</TotalTime>
  <Words>384</Words>
  <Application>Microsoft Macintosh PowerPoint</Application>
  <PresentationFormat>On-screen Show (4:3)</PresentationFormat>
  <Paragraphs>30</Paragraphs>
  <Slides>31</Slides>
  <Notes>0</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Blank Presentation</vt:lpstr>
      <vt:lpstr>Los Osos de Metenosos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Los Osos de Metenosos</dc:title>
  <dc:creator>Angelica Musil</dc:creator>
  <cp:lastModifiedBy>Angelica Musil</cp:lastModifiedBy>
  <cp:revision>24</cp:revision>
  <cp:lastPrinted>2008-09-29T23:00:03Z</cp:lastPrinted>
  <dcterms:created xsi:type="dcterms:W3CDTF">2008-09-29T22:43:50Z</dcterms:created>
  <dcterms:modified xsi:type="dcterms:W3CDTF">2013-10-01T14:08:11Z</dcterms:modified>
</cp:coreProperties>
</file>