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6"/>
  </p:handoutMasterIdLst>
  <p:sldIdLst>
    <p:sldId id="256" r:id="rId2"/>
    <p:sldId id="258" r:id="rId3"/>
    <p:sldId id="257" r:id="rId4"/>
    <p:sldId id="259" r:id="rId5"/>
    <p:sldId id="260" r:id="rId6"/>
    <p:sldId id="261" r:id="rId7"/>
    <p:sldId id="277" r:id="rId8"/>
    <p:sldId id="262" r:id="rId9"/>
    <p:sldId id="276" r:id="rId10"/>
    <p:sldId id="263" r:id="rId11"/>
    <p:sldId id="270" r:id="rId12"/>
    <p:sldId id="264" r:id="rId13"/>
    <p:sldId id="266" r:id="rId14"/>
    <p:sldId id="267" r:id="rId15"/>
    <p:sldId id="268" r:id="rId16"/>
    <p:sldId id="269" r:id="rId17"/>
    <p:sldId id="265" r:id="rId18"/>
    <p:sldId id="271" r:id="rId19"/>
    <p:sldId id="272" r:id="rId20"/>
    <p:sldId id="273" r:id="rId21"/>
    <p:sldId id="274" r:id="rId22"/>
    <p:sldId id="275" r:id="rId23"/>
    <p:sldId id="278" r:id="rId24"/>
    <p:sldId id="299" r:id="rId25"/>
    <p:sldId id="300" r:id="rId26"/>
    <p:sldId id="279" r:id="rId27"/>
    <p:sldId id="301" r:id="rId28"/>
    <p:sldId id="280" r:id="rId29"/>
    <p:sldId id="302" r:id="rId30"/>
    <p:sldId id="281" r:id="rId31"/>
    <p:sldId id="282" r:id="rId32"/>
    <p:sldId id="303" r:id="rId33"/>
    <p:sldId id="283" r:id="rId34"/>
    <p:sldId id="304" r:id="rId35"/>
    <p:sldId id="284" r:id="rId36"/>
    <p:sldId id="305" r:id="rId37"/>
    <p:sldId id="306" r:id="rId38"/>
    <p:sldId id="285" r:id="rId39"/>
    <p:sldId id="307" r:id="rId40"/>
    <p:sldId id="286" r:id="rId41"/>
    <p:sldId id="308" r:id="rId42"/>
    <p:sldId id="287" r:id="rId43"/>
    <p:sldId id="309" r:id="rId44"/>
    <p:sldId id="288" r:id="rId45"/>
    <p:sldId id="310" r:id="rId46"/>
    <p:sldId id="289" r:id="rId47"/>
    <p:sldId id="311" r:id="rId48"/>
    <p:sldId id="290" r:id="rId49"/>
    <p:sldId id="312" r:id="rId50"/>
    <p:sldId id="291" r:id="rId51"/>
    <p:sldId id="313" r:id="rId52"/>
    <p:sldId id="292" r:id="rId53"/>
    <p:sldId id="314" r:id="rId54"/>
    <p:sldId id="293" r:id="rId55"/>
    <p:sldId id="315" r:id="rId56"/>
    <p:sldId id="294" r:id="rId57"/>
    <p:sldId id="316" r:id="rId58"/>
    <p:sldId id="295" r:id="rId59"/>
    <p:sldId id="317" r:id="rId60"/>
    <p:sldId id="296" r:id="rId61"/>
    <p:sldId id="318" r:id="rId62"/>
    <p:sldId id="297" r:id="rId63"/>
    <p:sldId id="319" r:id="rId64"/>
    <p:sldId id="298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handoutMaster" Target="handoutMasters/handoutMaster1.xml"/><Relationship Id="rId67" Type="http://schemas.openxmlformats.org/officeDocument/2006/relationships/printerSettings" Target="printerSettings/printerSettings1.bin"/><Relationship Id="rId68" Type="http://schemas.openxmlformats.org/officeDocument/2006/relationships/presProps" Target="presProps.xml"/><Relationship Id="rId69" Type="http://schemas.openxmlformats.org/officeDocument/2006/relationships/viewProps" Target="view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heme" Target="theme/theme1.xml"/><Relationship Id="rId71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261E9-313E-4358-AC70-9FB97098B631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0D9C3-FFF2-4F02-9749-31D5A8D20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28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BC29-BD4C-4C5F-B141-AF952883C41E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9AF3-E19B-4A9F-8766-0F355D540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BC29-BD4C-4C5F-B141-AF952883C41E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9AF3-E19B-4A9F-8766-0F355D540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BC29-BD4C-4C5F-B141-AF952883C41E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9AF3-E19B-4A9F-8766-0F355D540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BC29-BD4C-4C5F-B141-AF952883C41E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9AF3-E19B-4A9F-8766-0F355D540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BC29-BD4C-4C5F-B141-AF952883C41E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9AF3-E19B-4A9F-8766-0F355D540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BC29-BD4C-4C5F-B141-AF952883C41E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9AF3-E19B-4A9F-8766-0F355D540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BC29-BD4C-4C5F-B141-AF952883C41E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9AF3-E19B-4A9F-8766-0F355D540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BC29-BD4C-4C5F-B141-AF952883C41E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9AF3-E19B-4A9F-8766-0F355D540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BC29-BD4C-4C5F-B141-AF952883C41E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9AF3-E19B-4A9F-8766-0F355D540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BC29-BD4C-4C5F-B141-AF952883C41E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9AF3-E19B-4A9F-8766-0F355D540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FBC29-BD4C-4C5F-B141-AF952883C41E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9AF3-E19B-4A9F-8766-0F355D540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FBC29-BD4C-4C5F-B141-AF952883C41E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69AF3-E19B-4A9F-8766-0F355D540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s.google.com/imgres?imgurl=http://www.fotosearch.com/bthumb/LIF/LIF149/CA103014.jpg&amp;imgrefurl=http://www.fotosearch.com/lifeart/color-human-anatomy-i/LIF149/&amp;usg=__PHtZvByGMaQbVaHtWb6ufIflib4=&amp;h=170&amp;w=164&amp;sz=4&amp;hl=en&amp;start=59&amp;sig2=3IqTkBBS0R04raWu9Ff8Bg&amp;tbnid=GrGoIEm-KQfTKM:&amp;tbnh=99&amp;tbnw=96&amp;prev=/images?q=clip+art+neck&amp;gbv=2&amp;ndsp=20&amp;hl=en&amp;sa=N&amp;start=40&amp;ei=KtLSSf3ZCqPUlQeZ2-WyBQ" TargetMode="External"/><Relationship Id="rId3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s.google.com/imgres?imgurl=http://wwwdelivery.superstock.com/WI/223/1606/PreviewComp/SuperStock_1606-7183.jpg&amp;imgrefurl=http://www.superstock.com/stock-photos-images/1606-7183&amp;usg=__p8NLm6tgqg_neWKOfrqiQuE5XFo=&amp;h=343&amp;w=350&amp;sz=69&amp;hl=en&amp;start=47&amp;sig2=O1Y_XC1hsHi9pcRsXzShOA&amp;tbnid=1LUSwRn8XR-DlM:&amp;tbnh=118&amp;tbnw=120&amp;prev=/images?q=clip+art+person+shoulder&amp;gbv=2&amp;ndsp=20&amp;hl=en&amp;sa=N&amp;start=40&amp;ei=bdjSSd27IabflQeOuPWpBQ" TargetMode="External"/><Relationship Id="rId3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s.clipartof.com/small/11251-Middle-Aged-Man-With-Hairy-Arms-Chest-Legs-And-Pits-Clipart-Picture.jpg" TargetMode="External"/><Relationship Id="rId3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s.google.com/imgres?imgurl=http://previews2.nvtech.com/100/tf05083/NVTech_medi0319.jpg&amp;imgrefurl=http://dir.coolclips.com/People/Body_Parts/Hands/hands2.html&amp;usg=__6WhpbceMDh9SRH05-7ltWVjBIlA=&amp;h=100&amp;w=103&amp;sz=6&amp;hl=en&amp;start=4&amp;sig2=RRGWe6SHTAJxcZTU2WwK9A&amp;tbnid=ZEsnOqUOE0_0MM:&amp;tbnh=81&amp;tbnw=83&amp;prev=/images?q=clip+art+arm&amp;gbv=2&amp;hl=en&amp;ei=-dXSSa_UON_flQfH8aGkBQ" TargetMode="External"/><Relationship Id="rId3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s.google.com/imgres?imgurl=http://www.cksinfo.com/clipart/people/bodyparts/hands/elbow.gif&amp;imgrefurl=http://www.cksinfo.com/people/bodyparts/hands/index.html&amp;usg=__gOlzqqdIDcSyxHm1rxzgu-vvOj4=&amp;h=268&amp;w=361&amp;sz=12&amp;hl=en&amp;start=6&amp;sig2=Xv9bs63UPe8Xnmj8gPkB9w&amp;tbnid=B_rP9pGeD-5XfM:&amp;tbnh=90&amp;tbnw=121&amp;prev=/images?q=clip+art+elbow&amp;gbv=2&amp;hl=en&amp;ei=vdHSSY7jC6rulQfkuqWuBQ" TargetMode="External"/><Relationship Id="rId3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s.google.com/imgres?imgurl=http://ngfl.northumberland.gov.uk/clipart/People/images/hand_jpg.jpg&amp;imgrefurl=http://ngfl.northumberland.gov.uk/clipart/People/pages/hand_jpg.htm&amp;usg=__QSs6DtdgRBENczHoZFe7rCPDRRk=&amp;h=557&amp;w=408&amp;sz=12&amp;hl=en&amp;start=1&amp;sig2=TelAtnMt7Z2PQPWR9T5YVA&amp;tbnid=X5X5Ml0OxqQ8DM:&amp;tbnh=133&amp;tbnw=97&amp;prev=/images?q=clip+art+hand&amp;gbv=2&amp;hl=en&amp;ei=utfSSfeaNqXUlQfNt5WvBQ" TargetMode="External"/><Relationship Id="rId3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ing.com/images/search?q=clip+art+finger" TargetMode="External"/><Relationship Id="rId3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s.google.com/imgres?imgurl=http://www.freefever.com/freeclipart/clipart/leg.gif&amp;imgrefurl=http://www.freefever.com/freeclipart/feet.html&amp;usg=__-lpJeS69aSDVo4kyET9nehHdjkk=&amp;h=270&amp;w=358&amp;sz=10&amp;hl=en&amp;start=1&amp;sig2=VBcs70LbnTlmeNDjd9IyJQ&amp;tbnid=WopvN4caof0SWM:&amp;tbnh=91&amp;tbnw=121&amp;prev=/images?q=clip+art+leg&amp;gbv=2&amp;hl=en&amp;ei=3NXSSdSvHNaIlAeXo-izBw" TargetMode="External"/><Relationship Id="rId3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s.google.com/imgres?imgurl=http://www.hasslefreeclipart.com/clipart_bodyparts/foot_100.jpg&amp;imgrefurl=http://www.hasslefreeclipart.com/clipart_bodyparts/page1.html&amp;usg=__qOHnMdCxNWSldLoah5Lk3te0nGA=&amp;h=74&amp;w=100&amp;sz=4&amp;hl=en&amp;start=11&amp;sig2=dLcgHqnnZVzJPM-vVcI1Rg&amp;tbnid=f1p_CpxqUaHMmM:&amp;tbnh=61&amp;tbnw=82&amp;prev=/images?q=clip+art+foot&amp;gbv=2&amp;hl=en&amp;ei=RtbSSZadF4SFlAeH3-msBQ" TargetMode="External"/><Relationship Id="rId3" Type="http://schemas.openxmlformats.org/officeDocument/2006/relationships/image" Target="../media/image1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s.google.com/imgres?imgurl=http://www.fotosearch.com/bthumb/LIF/LIF149/CA103001.jpg&amp;imgrefurl=http://www.fotosearch.com/lifeart/color-human-anatomy-i/LIF149/&amp;usg=__pCW7idiP1gEHJkfTmDLLdj_lCLw=&amp;h=170&amp;w=159&amp;sz=5&amp;hl=en&amp;start=6&amp;sig2=22NWRAn7hzeuzRCP3IanEQ&amp;tbnid=ME-PP7b7l_affM:&amp;tbnh=99&amp;tbnw=93&amp;prev=/images?q=clip+art+ankle&amp;gbv=2&amp;hl=en&amp;ei=KtPSSZqlB-nqlQeX8-CqBQ" TargetMode="External"/><Relationship Id="rId3" Type="http://schemas.openxmlformats.org/officeDocument/2006/relationships/image" Target="../media/image19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lipartguide.com/_pages/0060-0502-1014-2233.html" TargetMode="External"/><Relationship Id="rId3" Type="http://schemas.openxmlformats.org/officeDocument/2006/relationships/image" Target="../media/image20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images.google.com/imgres?imgurl=http://www.freeclipartnow.com/d/33883-1/ear.jpg&amp;imgrefurl=http://www.freeclipartnow.com/people/body-parts/ear.jpg.html&amp;usg=__35U7ky2nfqd9xSGvi9E1mnsAiCQ=&amp;h=128&amp;w=128&amp;sz=5&amp;hl=en&amp;start=3&amp;sig2=IB3zCLAWxNTWvk0F9eZ15g&amp;tbnid=GbqsQlB3_I4YAM:&amp;tbnh=91&amp;tbnw=91&amp;prev=/images?q=clip+art+ear&amp;gbv=2&amp;hl=en&amp;ei=wdXSSZ2DGNWclQeV2MiQCw" TargetMode="External"/><Relationship Id="rId3" Type="http://schemas.openxmlformats.org/officeDocument/2006/relationships/image" Target="../media/image7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s.google.com/imgres?imgurl=http://www.fotosearch.com/bthumb/LIF/LIF149/CA103014.jpg&amp;imgrefurl=http://www.fotosearch.com/lifeart/color-human-anatomy-i/LIF149/&amp;usg=__PHtZvByGMaQbVaHtWb6ufIflib4=&amp;h=170&amp;w=164&amp;sz=4&amp;hl=en&amp;start=59&amp;sig2=3IqTkBBS0R04raWu9Ff8Bg&amp;tbnid=GrGoIEm-KQfTKM:&amp;tbnh=99&amp;tbnw=96&amp;prev=/images?q=clip+art+neck&amp;gbv=2&amp;ndsp=20&amp;hl=en&amp;sa=N&amp;start=40&amp;ei=KtLSSf3ZCqPUlQeZ2-WyBQ" TargetMode="External"/><Relationship Id="rId3" Type="http://schemas.openxmlformats.org/officeDocument/2006/relationships/image" Target="../media/image8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s.clipartof.com/small/11251-Middle-Aged-Man-With-Hairy-Arms-Chest-Legs-And-Pits-Clipart-Picture.jpg" TargetMode="External"/><Relationship Id="rId3" Type="http://schemas.openxmlformats.org/officeDocument/2006/relationships/image" Target="../media/image10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images.google.com/imgres?imgurl=http://previews2.nvtech.com/100/tf05083/NVTech_medi0319.jpg&amp;imgrefurl=http://dir.coolclips.com/People/Body_Parts/Hands/hands2.html&amp;usg=__6WhpbceMDh9SRH05-7ltWVjBIlA=&amp;h=100&amp;w=103&amp;sz=6&amp;hl=en&amp;start=4&amp;sig2=RRGWe6SHTAJxcZTU2WwK9A&amp;tbnid=ZEsnOqUOE0_0MM:&amp;tbnh=81&amp;tbnw=83&amp;prev=/images?q=clip+art+arm&amp;gbv=2&amp;hl=en&amp;ei=-dXSSa_UON_flQfH8aGkBQ" TargetMode="External"/><Relationship Id="rId3" Type="http://schemas.openxmlformats.org/officeDocument/2006/relationships/image" Target="../media/image11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s.google.com/imgres?imgurl=http://www.cksinfo.com/clipart/people/bodyparts/hands/elbow.gif&amp;imgrefurl=http://www.cksinfo.com/people/bodyparts/hands/index.html&amp;usg=__gOlzqqdIDcSyxHm1rxzgu-vvOj4=&amp;h=268&amp;w=361&amp;sz=12&amp;hl=en&amp;start=6&amp;sig2=Xv9bs63UPe8Xnmj8gPkB9w&amp;tbnid=B_rP9pGeD-5XfM:&amp;tbnh=90&amp;tbnw=121&amp;prev=/images?q=clip+art+elbow&amp;gbv=2&amp;hl=en&amp;ei=vdHSSY7jC6rulQfkuqWuBQ" TargetMode="External"/><Relationship Id="rId3" Type="http://schemas.openxmlformats.org/officeDocument/2006/relationships/image" Target="../media/image12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s.google.com/imgres?imgurl=http://ngfl.northumberland.gov.uk/clipart/People/images/hand_jpg.jpg&amp;imgrefurl=http://ngfl.northumberland.gov.uk/clipart/People/pages/hand_jpg.htm&amp;usg=__QSs6DtdgRBENczHoZFe7rCPDRRk=&amp;h=557&amp;w=408&amp;sz=12&amp;hl=en&amp;start=1&amp;sig2=TelAtnMt7Z2PQPWR9T5YVA&amp;tbnid=X5X5Ml0OxqQ8DM:&amp;tbnh=133&amp;tbnw=97&amp;prev=/images?q=clip+art+hand&amp;gbv=2&amp;hl=en&amp;ei=utfSSfeaNqXUlQfNt5WvBQ" TargetMode="External"/><Relationship Id="rId3" Type="http://schemas.openxmlformats.org/officeDocument/2006/relationships/image" Target="../media/image13.jpe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bing.com/images/search?q=clip+art+finger" TargetMode="External"/><Relationship Id="rId3" Type="http://schemas.openxmlformats.org/officeDocument/2006/relationships/image" Target="../media/image14.jpe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images.google.com/imgres?imgurl=http://wwwdelivery.superstock.com/WI/223/1606/PreviewComp/SuperStock_1606-7183.jpg&amp;imgrefurl=http://www.superstock.com/stock-photos-images/1606-7183&amp;usg=__p8NLm6tgqg_neWKOfrqiQuE5XFo=&amp;h=343&amp;w=350&amp;sz=69&amp;hl=en&amp;start=47&amp;sig2=O1Y_XC1hsHi9pcRsXzShOA&amp;tbnid=1LUSwRn8XR-DlM:&amp;tbnh=118&amp;tbnw=120&amp;prev=/images?q=clip+art+person+shoulder&amp;gbv=2&amp;ndsp=20&amp;hl=en&amp;sa=N&amp;start=40&amp;ei=bdjSSd27IabflQeOuPWpBQ" TargetMode="External"/><Relationship Id="rId3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images.google.com/imgres?imgurl=http://www.freefever.com/freeclipart/clipart/leg.gif&amp;imgrefurl=http://www.freefever.com/freeclipart/feet.html&amp;usg=__-lpJeS69aSDVo4kyET9nehHdjkk=&amp;h=270&amp;w=358&amp;sz=10&amp;hl=en&amp;start=1&amp;sig2=VBcs70LbnTlmeNDjd9IyJQ&amp;tbnid=WopvN4caof0SWM:&amp;tbnh=91&amp;tbnw=121&amp;prev=/images?q=clip+art+leg&amp;gbv=2&amp;hl=en&amp;ei=3NXSSdSvHNaIlAeXo-izBw" TargetMode="External"/><Relationship Id="rId3" Type="http://schemas.openxmlformats.org/officeDocument/2006/relationships/image" Target="../media/image16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gi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images.google.com/imgres?imgurl=http://www.hasslefreeclipart.com/clipart_bodyparts/foot_100.jpg&amp;imgrefurl=http://www.hasslefreeclipart.com/clipart_bodyparts/page1.html&amp;usg=__qOHnMdCxNWSldLoah5Lk3te0nGA=&amp;h=74&amp;w=100&amp;sz=4&amp;hl=en&amp;start=11&amp;sig2=dLcgHqnnZVzJPM-vVcI1Rg&amp;tbnid=f1p_CpxqUaHMmM:&amp;tbnh=61&amp;tbnw=82&amp;prev=/images?q=clip+art+foot&amp;gbv=2&amp;hl=en&amp;ei=RtbSSZadF4SFlAeH3-msBQ" TargetMode="External"/><Relationship Id="rId3" Type="http://schemas.openxmlformats.org/officeDocument/2006/relationships/image" Target="../media/image18.jpe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s.google.com/imgres?imgurl=http://www.fotosearch.com/bthumb/LIF/LIF149/CA103001.jpg&amp;imgrefurl=http://www.fotosearch.com/lifeart/color-human-anatomy-i/LIF149/&amp;usg=__pCW7idiP1gEHJkfTmDLLdj_lCLw=&amp;h=170&amp;w=159&amp;sz=5&amp;hl=en&amp;start=6&amp;sig2=22NWRAn7hzeuzRCP3IanEQ&amp;tbnid=ME-PP7b7l_affM:&amp;tbnh=99&amp;tbnw=93&amp;prev=/images?q=clip+art+ankle&amp;gbv=2&amp;hl=en&amp;ei=KtPSSZqlB-nqlQeX8-CqBQ" TargetMode="External"/><Relationship Id="rId3" Type="http://schemas.openxmlformats.org/officeDocument/2006/relationships/image" Target="../media/image19.jpe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lipartguide.com/_pages/0060-0502-1014-2233.html" TargetMode="External"/><Relationship Id="rId3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images.google.com/imgres?imgurl=http://www.freeclipartnow.com/d/33883-1/ear.jpg&amp;imgrefurl=http://www.freeclipartnow.com/people/body-parts/ear.jpg.html&amp;usg=__35U7ky2nfqd9xSGvi9E1mnsAiCQ=&amp;h=128&amp;w=128&amp;sz=5&amp;hl=en&amp;start=3&amp;sig2=IB3zCLAWxNTWvk0F9eZ15g&amp;tbnid=GbqsQlB3_I4YAM:&amp;tbnh=91&amp;tbnw=91&amp;prev=/images?q=clip+art+ear&amp;gbv=2&amp;hl=en&amp;ei=wdXSSZ2DGNWclQeV2MiQCw" TargetMode="External"/><Relationship Id="rId3" Type="http://schemas.openxmlformats.org/officeDocument/2006/relationships/image" Target="../media/image7.jpe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s.google.com/imgres?imgurl=http://www.freeclipartnow.com/d/33883-1/ear.jpg&amp;imgrefurl=http://www.freeclipartnow.com/people/body-parts/ear.jpg.html&amp;usg=__35U7ky2nfqd9xSGvi9E1mnsAiCQ=&amp;h=128&amp;w=128&amp;sz=5&amp;hl=en&amp;start=3&amp;sig2=IB3zCLAWxNTWvk0F9eZ15g&amp;tbnid=GbqsQlB3_I4YAM:&amp;tbnh=91&amp;tbnw=91&amp;prev=/images?q=clip+art+ear&amp;gbv=2&amp;hl=en&amp;ei=wdXSSZ2DGNWclQeV2MiQCw" TargetMode="External"/><Relationship Id="rId3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s.google.com/imgres?imgurl=http://www.freeclipartnow.com/d/33883-1/ear.jpg&amp;imgrefurl=http://www.freeclipartnow.com/people/body-parts/ear.jpg.html&amp;usg=__35U7ky2nfqd9xSGvi9E1mnsAiCQ=&amp;h=128&amp;w=128&amp;sz=5&amp;hl=en&amp;start=3&amp;sig2=IB3zCLAWxNTWvk0F9eZ15g&amp;tbnid=GbqsQlB3_I4YAM:&amp;tbnh=91&amp;tbnw=91&amp;prev=/images?q=clip+art+ear&amp;gbv=2&amp;hl=en&amp;ei=wdXSSZ2DGNWclQeV2MiQCw" TargetMode="External"/><Relationship Id="rId3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ESPANOL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Cuerpo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s-US" sz="6600" dirty="0"/>
              <a:t>e</a:t>
            </a:r>
            <a:r>
              <a:rPr lang="es-US" sz="6600" dirty="0" smtClean="0"/>
              <a:t>l cuello</a:t>
            </a:r>
            <a:endParaRPr lang="es-US" sz="6600" dirty="0"/>
          </a:p>
        </p:txBody>
      </p:sp>
      <p:pic>
        <p:nvPicPr>
          <p:cNvPr id="37889" name="Picture 7" descr="http://tbn0.google.com/images?q=tbn:GrGoIEm-KQfTKM:http://www.fotosearch.com/bthumb/LIF/LIF149/CA10301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895654"/>
            <a:ext cx="4756150" cy="4962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2133600" y="4648200"/>
            <a:ext cx="21336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s-US" sz="6600" dirty="0"/>
              <a:t>e</a:t>
            </a:r>
            <a:r>
              <a:rPr lang="es-US" sz="6600" dirty="0" smtClean="0"/>
              <a:t>l hombro</a:t>
            </a:r>
            <a:endParaRPr lang="es-US" sz="6600" dirty="0"/>
          </a:p>
        </p:txBody>
      </p:sp>
      <p:pic>
        <p:nvPicPr>
          <p:cNvPr id="30721" name="Picture 46" descr="http://tbn2.google.com/images?q=tbn:1LUSwRn8XR-DlM:http://wwwdelivery.superstock.com/WI/223/1606/PreviewComp/SuperStock_1606-718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816212"/>
            <a:ext cx="5081587" cy="50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 rot="9006814">
            <a:off x="4877893" y="1484633"/>
            <a:ext cx="31242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438400"/>
            <a:ext cx="8229600" cy="1143000"/>
          </a:xfrm>
        </p:spPr>
        <p:txBody>
          <a:bodyPr>
            <a:normAutofit/>
          </a:bodyPr>
          <a:lstStyle/>
          <a:p>
            <a:r>
              <a:rPr lang="es-US" sz="6600" dirty="0"/>
              <a:t>e</a:t>
            </a:r>
            <a:r>
              <a:rPr lang="es-US" sz="6600" dirty="0" smtClean="0"/>
              <a:t>l pecho</a:t>
            </a:r>
            <a:endParaRPr lang="es-US" sz="6600" dirty="0"/>
          </a:p>
        </p:txBody>
      </p:sp>
      <p:pic>
        <p:nvPicPr>
          <p:cNvPr id="36865" name="Picture 4" descr="Middle Aged Man With Hairy Arms, Chest, Legs and Pits Clipart Pictur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0"/>
            <a:ext cx="4603750" cy="7303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 rot="8950028">
            <a:off x="3263878" y="1397002"/>
            <a:ext cx="26670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s-US" sz="6600" dirty="0" smtClean="0"/>
              <a:t>el brazo</a:t>
            </a:r>
            <a:endParaRPr lang="es-US" sz="6600" dirty="0"/>
          </a:p>
        </p:txBody>
      </p:sp>
      <p:pic>
        <p:nvPicPr>
          <p:cNvPr id="34818" name="Picture 37" descr="http://tbn3.google.com/images?q=tbn:ZEsnOqUOE0_0MM:http://previews2.nvtech.com/100/tf05083/NVTech_medi031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683804"/>
            <a:ext cx="5289550" cy="517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s-US" sz="6600" dirty="0" smtClean="0"/>
              <a:t>el codo</a:t>
            </a:r>
            <a:endParaRPr lang="es-US" sz="6600" dirty="0"/>
          </a:p>
        </p:txBody>
      </p:sp>
      <p:pic>
        <p:nvPicPr>
          <p:cNvPr id="33793" name="Picture 1" descr="http://tbn3.google.com/images?q=tbn:B_rP9pGeD-5XfM:http://www.cksinfo.com/clipart/people/bodyparts/hands/elbow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3012" y="1594225"/>
            <a:ext cx="7062787" cy="5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43" descr="http://tbn1.google.com/images?q=tbn:X5X5Ml0OxqQ8DM:http://ngfl.northumberland.gov.uk/clipart/People/images/hand_jp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066800"/>
            <a:ext cx="4603750" cy="6209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s-US" sz="6600" dirty="0"/>
              <a:t>l</a:t>
            </a:r>
            <a:r>
              <a:rPr lang="es-US" sz="6600" dirty="0" smtClean="0"/>
              <a:t>a mano</a:t>
            </a:r>
            <a:endParaRPr lang="es-US" sz="6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s-US" sz="6600" dirty="0"/>
              <a:t>e</a:t>
            </a:r>
            <a:r>
              <a:rPr lang="es-US" sz="6600" dirty="0" smtClean="0"/>
              <a:t>l dedo</a:t>
            </a:r>
            <a:endParaRPr lang="es-US" sz="6600" dirty="0"/>
          </a:p>
        </p:txBody>
      </p:sp>
      <p:pic>
        <p:nvPicPr>
          <p:cNvPr id="31745" name="Picture 1" descr="http://ts2.mm.bing.net/images/thumbnail.aspx?q=1691678345073&amp;id=71190157319ff90739a822311c28abc2&amp;url=http%3a%2f%2fwww.hasslefreeclipart.com%2fclipart_bodyparts%2fimages%2ffinger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3012" y="1861307"/>
            <a:ext cx="6834187" cy="4996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rg_hi" descr="ANd9GcTDqHOtEFozWGIy0etQ2VRI53aG3FcMKUgSaDTRVtiDPFcHGHnyJ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066800"/>
            <a:ext cx="5257800" cy="690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s-US" sz="6600" dirty="0" smtClean="0"/>
              <a:t>la uña</a:t>
            </a:r>
            <a:endParaRPr lang="es-US" sz="6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s-US" sz="6600" dirty="0" smtClean="0"/>
              <a:t>la pierna</a:t>
            </a:r>
            <a:endParaRPr lang="es-US" sz="6600" dirty="0"/>
          </a:p>
        </p:txBody>
      </p:sp>
      <p:pic>
        <p:nvPicPr>
          <p:cNvPr id="29697" name="Picture 34" descr="http://tbn3.google.com/images?q=tbn:WopvN4caof0SWM:http://www.freefever.com/freeclipart/clipart/leg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752600"/>
            <a:ext cx="5767387" cy="435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s-US" sz="6600" dirty="0"/>
              <a:t>l</a:t>
            </a:r>
            <a:r>
              <a:rPr lang="es-US" sz="6600" dirty="0" smtClean="0"/>
              <a:t>a rodilla</a:t>
            </a:r>
            <a:endParaRPr lang="es-US" sz="6600" dirty="0"/>
          </a:p>
        </p:txBody>
      </p:sp>
      <p:sp>
        <p:nvSpPr>
          <p:cNvPr id="28674" name="AutoShape 2" descr="data:image/jpg;base64,/9j/4AAQSkZJRgABAQAAAQABAAD/2wCEAAkGBg8QERISEhQVEBIVEhYXEhgXGBYXFhIcFxYZFRUQFBIXHCYeFxolGhcSIC8gJTMqOC0tGB4zNTEqOCYrLCkBCQoKDgwOGg8PGi8lHyUsKSwpMCkuLCwsLi8pLCksKSk1KS8sKSwsLCwpLCwsKSwsKSwwLCwsKSwsKSwpLCwpLP/AABEIAMQBAQMBIgACEQEDEQH/xAAcAAEAAgMBAQEAAAAAAAAAAAAABgcEBQgDAQL/xABJEAABAwIEAwUGAgUJBQkAAAABAAIDBBEFEiExBgdBEyJRYYEUIzJCcZFioRUzUnLRCBckQ1SSscHTFlOCg5MYRFVjc7Lh8PH/xAAaAQEAAwEBAQAAAAAAAAAAAAAAAQQFAwIG/8QALhEAAgEDBAIABAQHAAAAAAAAAAECAxEhBBIxURNBIjJh8AUU0eEjQnGRobHB/9oADAMBAAIRAxEAPwC70RFBARYeK4zTUjO0qJY4GftPcGgnewvufIKLv5lCV2WjpKmqu27ZHM7CA6ae8mIJG2oB8rqG0uSUm+CaLRYpx1htMS2Wpj7S4HZsPaSknQNEUd3E+VlA6rhLEq+QvxCte2E3/o1MXMjAP9W55tmFtCSCT4qR4Tw9SUgAghjisLXa0ZiOt5D3j6lVp6qEeMlmGmk+cEd41ZUY8wQx0ppoGvu2epL2SHoTHSsN7H/zPsCoVTYJjHDcr6mmbFVQltpHBmbujWz26SRi+t2m2gv4K6EVb83O9yx+Whaxg8u+Z1Ni7C0DsKlgvJETe4/3kTvnbtfYg79CZmqn4j5bQzSCppHmgrGkubJH3WuNvma3a+uo8TcFRVvNPH8JqmsxEe0RaggtY3tG3/WRTsaLked97EDpdp1o1OOSnUoygdBItHwnxnR4nF2tM/MRbtGO0kiPg9n+YuD0K3i7HEIiIAiIgCIiAIiIAiIgCIiAIiIAiIgCIiAIiIAiIgMTFcWgpYnzTvbFEwXc5x0HkPEnoBqeiqEce4zjU724cRQ0TCWmZzAXuB0vdwPftqGttbq7ZYH8o7FoHy0lO0h00Qe6Sx/Vh+XKw+BOUut4W8VN+B836Oo8zcjvZ2XFrW0sNPMWPquGoqunHBYoU1N5PuGcJU8LhK/NVVPWecmSUm9+6XaRi+wbay3aIsmUnJ3ZpJJYQREUEhERAFg4xgtPWRGKeMSsPQ7g/tNcNWnzCzkRO3BDVylMb5f4jg83tmHSPkYzW7f1sY6tkYNJGW3IH1AU+4D550tWGxVuWkn0Gcm0Mp8Q4/qz5O081LVC+JOU+H1r3S9+nld8Rjy5XHq90ZFifoRe9zdX6Wr9TKdTTXzEteOQOALSCCLgjUHzBG6/S5+w7F8Q4VlEUgFXh8zyRa7SCLBxb+w+1iWm4Nt97X/FK1wDmkOa4AtIIIIOoII3CvRkpK6KcouLsz9IiKTyEREAREQBERAEREAREQBERAEREAREQBERAcYYriEtdVSzOBdLPKXWGur3d1jR6gBdQ4bC9kMTJDmkbExr3Xvmc1oDnXO9yCbql+b/AC2loKiSqhbmo5XlwLR+oc43Mbh0be+U+nTWRcuuazJgylrXZZvhjlPwy9A156P89j5Hepq4Skk16Lemmk2mWeiIsw0AiIgCIiAIiIAiIgMHGcGgrIXQTtzxu3GxBGzmnoR0Kh9Pwfi2GgnDK5z423LKacBzDfUtDvhB8wG/UKfIusKsofKznOnGfJC+EueOaf2TE4RRzZsucXbGCdmyteSY+neuRrrYaq2VVPMDl3HibQ9hEVSwWa8jSQdI5La28D0vsVGuD+ZVdgsjaHFI3upxpG/Vz4m7AsdtLF5DUdNsq06VaNRfUzqtJwf0L7ReFDXxTxtlie2WN4uxzSC1w8QQvddjiFrsU4jo6VzG1FRFA5/wCR7Wl3mATt5rS8wuP4MJp87u/O8OEEf7RA+J2ujAbXPoFTOOcr8fxACvlY2Saodd0Vwx8Lbdy7XEBotbu3uNL63UknQuJ4zT00RmnlZFELd9xAbrsAepPgFHOHePX4jORSUz3UbTZ9VIeza4j5YYrZn9N7W620vF+GOVdXUPjmxlzZWQtY2lpWO9zEGjKA9rRlsA1mgJv8xOxtFzo4Y7nLFFG3yayNrR6BrQB6ID2RUHNzwroa2ryyU9TSNmeIQ5uTMzMcgjkYLnS3ede/ldSSbn2wwB0VDUOnJsWOsIwP2+2Grh6Drt18OSXLPapTfCuWnU1LImOfI4MY0Xc5xAa0DcknYKluIuctXWl8WGt9mhBINQ8Xe8be7YRZt/U/ulRriTFa/FXh1bIGwtOZkEWkbTa13E6k26m+5tZfmKNrWhrQGgCwA6fn5FUK+tUVanlm1o/wAJlN7q+F17f6GOYqvOZhW1PtB/rO0d9rA7baXUv4X511FI9sGKDtWH4ahg71vxxgAOt4jXyKjaxq+kjlYWyWy+O2U9CD0Kq0dbOMvjyjR1X4VSnD+GrNfef1OlqSrjmjZLG4Pje0OY4bOa4Xa4eRBXqudOX/MOqwmVlI/+mUb32Y2Oz5oy7T3TQb72uzY9LEm/REEwe1rgCA4AgOBa4X6OadQfIrajJSV0fJzhKnJxlyftERSeAiIgPOopmSMcx7Q9jmlrmuALXA6FpB3CpDmDyGcC6fDe83UupydR/wCi47j8J9CdleaIDmng3mnUUB9lrWPkjYcneuJqe2mQh3xNH7JsR49Fd7HggEG4IuD4g6gpxly7oMUZadmWUDuTMsJG+AJ+dv4T+Shv83mOYcP6BWNrYhb3FQLEAdGPJIHXq1VK2m3ZjyW6Wo24kTRFAnc0XUrhHiVFPRPNhmAzxu8XA6G23w5lIqHjbDZmB7KqAA9HyNjcPIseQ4FUJUpx5RcjUhLhm7RfkSN8R919BXM6H1Esvl0B9RfLr6gCIlkAWHiuEQVUTop2NljduD0/E07tPmFmIidiClaOTGsCrJWUUVRNS5+6xzHSxyt073uxZrvxCx8fBWNRc6WCMOq6CupiB7xwhLom2G/aOLTY/T+Kki+EX06dfPyV1aySWUVXpYv2R2mxHhrFa6KrM7JaljGsijlc5jQQ67C2KQAOeCToOpva+qshVfjvLLDKttuxED+j4QGEfVtsrh9R9lE4+IMW4albHITW4c5wDC692jqxjr+7eAD3Tdptp5WqeojUx7K1ShKGS/FVfPbjOmio5KAOz1E2S7Wke6a2RkhMmtxmDbAdbk7b2NhuJRVlOyaFx7OaPMxwsHAOG9jezgeh2IUIn5D4O8HN7QXu1c8zEvcerySCC4m5OnVdzgc+4XXgObaIPLRsxgu7T4nPdc/a31UkbxBBkDnODDbVpN3DxHdurU/7PeE2t2lVbw7SP/SXlJ/J2wy92zVLP+KM+t+zCqVdJCo7s1dP+JVKCtHP39+yqvbjVAiCQxW+IlpzeWU30XjhThHUhmIT1TaYj9ZBqQbixOYHT4r2udt1NsQ5WYG6wZjMbSNSJJaeQa32GdoB0WbhnJ2jqWujixcVFmWywiFzWtPVzGPPXroohptjxZr6r/p6q69Vo/FdS7Tdv7XwSHCOUuDVMQmjqKmrikALXe0aeYsxrbHxB1BHTVbaLk1gTTf2QONvmlnd62dIdVn8vuCv0TSupxM6ovK6S5blDcwaMrW3Ondv9SVJlbSS4MuU5S+Z3NLgfBmHURJpqaKFx3cBd30zuu4DyW6RFJ4CIiAIiIAiIgCIiA8qmljlaWSNbIw7tcA5p+rToVGJuVOCPcXGiiuTc2ztHo1rgB6KWIgIFWcj8DkdmEDo/EMkkA+tiTb0WPJyIwmwDHVMI1+CY6/UOaVYqITcqkcjpo33gxSqiaPhBuS3ra4eAdfJZsfKvEL97GasjrYWP3LyrJReXGL9E7n2V+3lbUWcHYtXm40s5ot9Rrf8lis5PztIIxauBG2v/wAqykTbHobn2QWPl3WtblGLVJHiY4HO9HuaXD7rTzclJi7O3FawSE3Ljc776B4VpIihFcIb5dlaP4Y4gomExVMOKAG5ZMwxSkeDJQ4gn95Y/D3MWGomfTTxuoKljsvZyuF3nXutNhc+Vtbi11YuL45TUkfaVMrIGeL3AXNr5Wjdx8hcqkuafNXDK6B9NT0/tDzo2d7Qzs7EHPF850BGuUfXZcp6eEvVjrCvOJayKreT/GtTUOdSVBMuWIvhkPxZWuDXRudu7cWJ10Pla0ll1IOEtrNGE1NXQWr4mweGrpZoZtGOYTmtcxlouJBbW4Iv9/FbRRvjTjqnwtjTIDJK+/ZxtIBNvmc4/C2/XXyCiCbktvJMmkslc8B81qjCSyjm7OopO0BD2uzGJrnd90ZbuPidlIve66Mgma9rXsIc1zQ5pGocCLhwPgQuPMbqpa2qziBkMkxbkjiblDsxswhvVxuNdL7rqzgugfT4fRwyNMckdPG17S7MWuDRmGa56306bDQLcXGTIlzgjY5jzU2JGixGKOkieHeyzguLJu8Ay7joy4ve+x33BWJhPNeaomrY20ElVBTTPY6SmcyQubmc2M9g8jPmDHHuk6dFPcWwanq4zDURMmjO7Xi4v0cPA+Y1UZ4V5YwYZUvmpZpmRPZZ8DiHRuPyvudbjpvuddVJBraLiXhgvsYqemksSRNTdibbnV7AP/xTPCKmie3NSugewd0GExkD8N2bfRbBzQQQdQdCDsfIheH6Ohvfs2X/AHW/wQGQiIoICIiAIiIAiIgCIiAIiIAiIgCIiAIiIAiIgC1XEvEtNh1O+oqHZWN0AHxSOO0bG9XH+JNgCVn1lXHDG+WRwZGxpc9x0DQBcuPoqXwrETxDibquQOFFRECljOznk3EjxsXG2YjyYOmvmc1CLkz3CLm7Ix63hKv4geaytkNFGRakhDcxjZe+ZwNt977nTYABTbBeD6Okh7KOJgJjySPDQHyXble4u1Ouul+q3aLJqVpz5ZpwpRhwaPhThKDDojFEXPHaPcHPtmGbKMgI6Wa362ut4iLk227s6JJKyPOedkbS97msaNS5xDWjzLjoFV9QIq6peMLpmSvze9rqjPLFH1IgEpcCbnQAfQW1U7xLg+hqX554RM69++55A+jS6w9FtKamZExrI2tjY0Wa1oAa0eAA0C6Rko8c/wCP3PEouXJRmOYC/D8bpHSyuqBJPBL2jiDI/wB40Pc5vTvAgDwC6dXO/PGmdHU0dS3Q9mWg+Bjk7Rv/ALz9lf2FVvbwQzZSztImPyu3bnaHZT5i9lqUZbqaZm1ltm0ZSIi6nIIiIAiIgCIiAIiIAiIgCIiAIiIAiIgCIiAIiIAiIgK25/Vk0eFWjvkknjZMR0ZZzgD4Avaz/DqtJycdRtozHDMJZi7tKhpGVzCWtblDTqWDKO9rqT42VwVFOyRrmPa17HCzmuALXDwLToQqa4u5K1EFQKvB3dm4OLzEXBuQ6ECEnQtOoyu+m2i5Vafkja51pVNjuWIirjDubrYnmDE4H0c7CA4hpLf3iw95o66ZgeisOnqWSMa9jg9jhdrmkFrgeoI3WTOnKHzI04zjPg9ERF4PYREQEP5qcPGsw+TILyQntWDxDRaRv9wuP1aFt+THF7a7D2RuPvqUNikHi0C0Unq0W+rStyqPgxocPY5KYzmpnOtKxhBtHJZ+S19HsJuAfDzWhpJ8wKOqh/MdKovCgr454o5onB8cjGvY4bODhcHXZe6vFIIiIAiIgCIiAIiIAiIgCIiAIiIAiIgCIiAIiIAiIgCIiAjPG/L+jxaLLM3LK0HspW/HH1t+Jvi0+ljqqnh5acTYW4+xStmjudGPbld1u6CbQOPlf6q/kUNJ4ZKbXBRLebFbRSCLFKJ8LiL5mgsJGxcI33DxfwcFOsA4so65uanla8j4mnuvbf8AaYdfXZSPivhOmxKndT1Dbg6scPjid0kYeh/xGhXMOO8F1GGVYiqs8DM5EVQ1pLHWOkrSDc6WJaDcX2OxrT0sHlYLMNRJc5OkkUE4fo8aojE1z2YpTPt3s+WSIEgh4e/422N7XPpop2s2Udr5uX4yv6C5i43c44jWFwLT7TLob7B5DTr4gA+q6dVOc7eFnB7a9rm5HCOKRuubMA7K8dCMrbeVut9LOkkozs/Zw1EW43Lm5d5f0VQZTmHskWvnkGYejsw9FIlWvIGtfJhWQsDWxTyMY4E3kvaRziDtYvtp4feylpmaEREAREQBERAEREAREQBERAEREAREQBERAEREAREQBERAEREAUF5x8Jmvw5/ZgumgPbRAfNbSRlut2FxHm0KdIgKX5OcVCopfZXu99Tizb7ui+Ujxynu+Qy+KsNVxzl4KhoQMVo3upZzO0SNa4Na4vBPaMHR1xctGhBJtuppw1jjK2lhqGbPb3h+y4aPZ6OB/JZmppbXuXDNLT1Ny2v0bNa3iPBWVlLNTutaRhAJ+Vw1Y/wBHBp9FskVVOzuiw1fBCP5P9UYWV1BL3JoajOW+RaI3WOxAdGP7wPVW4qRwKqkh4tc3LlbURuafxNFP2rX/AN6IfmruW3F7opmPNWk0ERF6PIREQBERAEREAREQBERAEREAREQBERAEREAREQBERAEX4mnYxpc9wY1ou4uIAaBuSToFEqnmG2QltBBJXuuR2g91TNINjeoeO/49wO/O6htJXZKTeETBajiPi2iw+PtKqZsQscrb3e+3RkY7zv8A7eyj3a4xKPeVUFPcWIp4S4t13ZNM4626lmngsOh4HoYpO2dGaifrLO500hO+a7yQD9AFXlqoLjJYjppvnBFMXjr+JZozIx9Dhkbi6MP/AFk9/wCsy+JGl9mgmxcVYlJRxwsbHG0RsaLNa0WAHgAF7Is+rVlUeS7TpKCwY1DiMU4c6J4kDXuY4jo5hyuafMFZK0nDtZRB1RS0uhgkPbAA5Q+UuefeH4jfMPK1ui3a5yVmdE7orHhzG4ZuKnZ2F5a2SCnIJ90+OJwe8tBsQQJxrtmv5i81zTxhh89Pj7DTOFG+aSN8MrjZgc8Br5CSCLZswI13I6rpCiZI2OMSuEkgY0SOAyh7gAHODflBNzbotqnbYrdGTUvudz2REXs5hERAEREAREQBERAEREAREQBERAEREAREQBERAa3iDiGmoIHT1DxHG3Txc8nZjG7ucfD/ACBUQOO4zW3dEI8Lgd+rMjO2qiOjnRkiOMka2NyPAqLfyhsNq2mlrGSHsIiGBn+6kJLxNbrcNAudso8VuOA+PIMQgYHyNbVAWlYbNLjr32N+YEC+m3loq+onOEbxLFCEJP4jOj4QY9wfVzTYg8HMBO68TSdyymbaNv2NlvgLaDQDby8gvqLLlOUneTNGMVHCNLi/FtLTTwUzy5087miNjRcgOcWh7jsG3BHofBbpQrjPgOerqoaymqBTzwsDWZmkt7r3PDswvbV5BFjcfn+5MZx2mDTNRwVjb2d7M9zZB+MseCLeQ/Je9iaW159njc03dEyXx5Nja1+l9vK/ktA/i1w2oa4/8pv+b1GeLWYziD2QxUnZUokY5/bSNaZ7bsl7OQkR36DXbyAiNNt5wTKdljJ58tcPmoK6tpKhzHyyxRVGZhNnd5wcNQOsh+yspa6mwSFsrKh0bBUNgERczMGht7ljWk2y32J1tbVbFKkt7uTCO1WNLxXwnT4jD2UwsRcxvHxRkjceI2uOtvoRg8v+JaujnbhOJOa55ZeinuSJ2g27Ek/OANL69NdLyhRHmRwvNWwRvpzaqp5BJDYgE7XaHHY6NI82+enbT1nB7Xwcq9JSV1yWmi544b5x4zRzdhWRPq+8QWPaWTjxyODe942IP1CtOm5uYYWB83b0nlNBMPTMxrmn7rUujNsyaIoZ/PHgX9sZ/cm/01h13O/B2WEcjqlx2DG5AP3pJyxrfUoQT9FUdfzsmjzTdjSmna7KIxUdpUP11c10TXRDTpf1KllDzcwWVrXe1NjBaD7xsjMpsCWFxblzC+wJQmxMEWPh+Iw1EbZYXtljeLtc03a7WxsfqCPRZCEBERAEREAREQBERAEREAREQBERAedRTskaWPa17HCzmuALXDwLToQq24j5C4dPd9MX0Mvy5e/He97ljjcf8JCs1EBS7OCeK6I2gqo6yMbCR9720DbSi4+gdZes2N8VMAJwuM9O64uP2ZKbK40XN0oPlHRVZrhlK/7UcT/+Ej7Sf6i9n41xVkzfouMC1/iu4f8AL7W9/KyuSyLz4KfRPmn2UhFjnFrjlGHNBPizKNurnSABZlS7i6nAkdTU9SwAl7I8pdYC5Fg4Ov8Au3Vxop8NPoeafZVvC3Mmjrj2Tiaap2dFIbG+xax5sHHy0PkpatFzO5URYm3toMsFY3Z2zZh+zIR83g/0Om1bwcZY5grmw4hA+aP5S862A+Spbdrh9bn6KrU0nuBZp6n1IuVFX8HO7C3fEJ49OrGn07rlkN5x4UdjOfpEf4qr4anRY8sOyblgJBtcjY9Rfex6L6dfNQmPnDhJJBklYfxRO/yuv2Ob2D6++d/0pPvso8U+mT5Idmy4k4Jp69oZITGzQlsbYRcg3z5ywuB1toR+a0x4CpaBrXUlAK6W9800rBk8D3wR9h67La0HMjCZ3BrKpgcdg8Pj9Mz2ht/VbHE6GpmLDFVGniynNkjje55OzmyvuALW6H6r0pTj8Lwvrci0ZZRBo+DcbM8ssEkFAyYgyRBxnZmvdzhG6MtBJudLb2UcxzA62l7dk08xEwyvMtK808tjdpjfE54a7u3GjSPAXUi4g4NxFtSyQTVdfRAXljFRlmccpDg1vdbYm2jel+pWRSYBhh7zGYpSPsbAmqiLzuI+0f3L6aXIVhTtnn+i+2cHC+P9sx+CIsUp4W09DVS5A8ucZKMNgjJAJaHzObI6517rTvsL3W/q+Y+K4Y+I4lDBNSveGOmp84MZ8XMd1620vrZRevwnHgSYKippoGNJc6sqITlt3tZGF2m+/hutvyywSmxhsk1a2pqXU8oaO2mMtLIQCc0bGta026tIIs5u+YhWKcpyd7qxxqKMVxknX86mC/22H7u/gi3f+z1H/Z4P+lH/AARWCsbBERAEREAREQBERAEREAREQBERAEREAREQBERAF+XxhwsQCPAi4+yIgNe3hqhBuKanBBuD2Udx53yrNjpY2izWNaPJoH+AREBj12CUs4LZoIpmm1w+NjgbbaOCwncE4WWhhoqXKNQOwisPMDL9V8RAaDEeS2CVH/d+wPjE9zL6WsWklv5KnOP8MfgtR2dFU1UbSAD70jQNBA7gbpqURLX5PSZtqWurixh9uqtWNPxs6geLLrOwv2yWVkbq6sAcbEh8YOx2PZoi87I9I9b5dktw/lNSVJDqqoravLcASzkjppo0HqVYGE4RBSQsggYIomCzWj8yTuSTqSdSV9RerW4PDZloiIQf/9k="/>
          <p:cNvSpPr>
            <a:spLocks noChangeAspect="1" noChangeArrowheads="1"/>
          </p:cNvSpPr>
          <p:nvPr/>
        </p:nvSpPr>
        <p:spPr bwMode="auto">
          <a:xfrm>
            <a:off x="63500" y="-903288"/>
            <a:ext cx="2447925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676" name="Picture 4" descr="http://www.hasslefreeclipart.com/clipart_bodyparts/images/kne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752600"/>
            <a:ext cx="5778216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s-US" sz="6600" dirty="0"/>
              <a:t>l</a:t>
            </a:r>
            <a:r>
              <a:rPr lang="es-US" sz="6600" dirty="0" smtClean="0"/>
              <a:t>a cara</a:t>
            </a:r>
            <a:endParaRPr lang="es-US" sz="6600" dirty="0"/>
          </a:p>
        </p:txBody>
      </p:sp>
      <p:sp>
        <p:nvSpPr>
          <p:cNvPr id="43010" name="AutoShape 2" descr="data:image/jpg;base64,/9j/4AAQSkZJRgABAQAAAQABAAD/2wCEAAkGBhAODxAQEBAODw8QDQ8PDw4OEBAPDw8PFBAWFBUQEhIXHCYeFxkjGRISIC8gIycpLCwsFR4xNTAqNSYrLCkBCQoKDgwOFw8PGiwcHhwsKSwpKSkpKSwpKSwpKSkpKSkpKSkpKSkpKS0sKSkpLCkpKSksKS4pKS4pKSwpKSksNv/AABEIAOEA4QMBIgACEQEDEQH/xAAcAAEAAgIDAQAAAAAAAAAAAAAABAYDBQIHCAH/xABEEAABAwECBREGBQMFAQAAAAAAAQIDBAURBxIhMbIGFRczNUFRU1VhcXN0gZKT0RMiQpGhsTJSYoLBouHxI0NywtIW/8QAGQEBAAMBAQAAAAAAAAAAAAAAAAECAwQF/8QAIREBAQEBAAICAgMBAAAAAAAAAAECEQMSITEiQQQyURP/2gAMAwEAAhEDEQA/AKhq91e2nBatfFFX1cccdZMxkbJXI1jUctzUTeQ0GyTa/KNb57xhJ3ZtHt0+mpWwLJsk2vyjW+e8bJNr8o1vnvK2ALJsk2vyjW+e8bJNr8o1vnvK2ALJsk2vyjW+e8bJNr8o1vnvK2ALJsk2vyjW+e8bJNr8o1vnvK2ALJsk2vyjW+e8bJNr8o1vnvK2ALJsk2vyjW+e8bJNr8o1vnvK2ALJsk2vyjW+e8bJNr8o1vnvK2ALJsk2vyjW+e8bJNr8o1vnvK2ALJsk2vyjW+e8bJNr8o1vnvK2ALJsk2vyjW+e8bJNr8o1vnvK2ALJsk2vyjW+e8bJNr8o1vnvK2ALJsk2vyjW+e8bJNr8o1vnvK2ALJsk2vyjW+e8z0WEa1nSxoto1qosjEVFmflRXJkKoSLP26LrY9JAPbYAA8gYSd2bR7dPpqVssmEndm0e3T6albAAAAAAAAAAHJrbwPiJfmJtNZbn51u+qmSjp0Q3NLGUummc9YKewY99Fd0qv8E+OwYV/wBtv19SZBGToozK6reYjUO1LwO+BW87XOQgVeoxblWJ9/6ZMn9SehcGxGRIiv8A0sWvizXVVVSPicrJGqxyby8HCnChhO1a6yo52YkjUcm8vxNXhau8pQbe1OyUjr/xROW5j/8Aq7gX7m2PJNOffiuflqAAaMgAAAAAAAAkWft0XWx6SEckWft0XWx6SAe2wAB5Awk7s2j26fTUrZZMJO7No9un01K2AAAAAAAAB9RLyTTsymFqXEymaRUxNp2G2pWmvp2m1pUMdN8p8DCdEwjU7SfE0yrokZGMMyMPjGmdrSjSRwSMx1VE2VjmPajmuS5UXMqEtGnLEI6cdSaorCdRy3ZVidesb130/KvOhqTt23rHbVQujW5Fzsd+V6Zl6N7oU6lmhcxzmORWua5WuaudFRblQ7PHv2jg8uPSuAANGQAAAAAEiz9ui62PSQjkiz9ui62PSQD22AAPIGEndm0e3T6albLJhJ3ZtHt0+mpWwAAAAAAcmIcTIxAORMpkIaE6mK1aNlTobOmNbTmzpjKt8tpTobCJCDTGwiMa6Ms7EM7UMcaGZpRpHNqHJUDFOSlVmJ6HXGECzPZzNmamSVtzusbv97bvkp2O9SuataP2tHIu/GrZU7luX6OU18V5pj5s9zXWAAO15wAAAAAEiz9ui62PSQjkiz9ui62PSQD22AAPIGEndm0e3T6albLJhJ3ZtHt0+mpWwAAAAAAZG5jGZW5gPpMpnEMz0ritWjdU6m0pkNNTuXgJjK1zfhM7G0qx0yGxiQrNLbN2dLjd0loNdvmdy3zuNoxDKhgjfeZmlPVr7MrTkqkCqr0jQ001tyOW5iD06rfJIsT3EC1I0fDK1czoZEyc7FNfDNUOzoTIZHZnpcR68PaadRAA7nmgAAAAASLP26LrY9JCOSLP26LrY9JAPbYAA8gYSd2bR7dPpqVssmEndm0e3T6albAAAAAABkbmLPqUoIquCenciJJcj2PuypwL3L9FK7UUzonOjeitexVRyLvKV9u2xe55Jf8AXAmWcxL71IZKhRWoKiLJSYvMSXTQpnc35oVxJFVUbeqXpf3HCOqXGzrnzFLmtfaT4b98THZWqi9BjjqFjXOTY7FxqdKhFuT4lTI5v6lTM5vDvoaWuVUvvz8xHP0n9di3WXXY92U3mL7t5QNTlfc5L+G47FRyLFenAZb+K38f5RX61EVcprVtOONeHoS8z2uqpffkTLv3IVm03ZExVvRU3i+Z2Kbvqt1FqkiW5HXt3r3JcnzzG4xmvTJl4Lik6m6Rs0dRjojcVjVjdd8d/wCHnReAs1gwOa1EdvFdz1T49ezq+0bPfBIrHpd8TVzo5l6ojkXuX5KRTf6tpr6x7d6NrGJ8sdfq9TQHTm9krk1OWyAAJVAAAJFn7dF1sekhHJFn7dF1sekgHtsAAeQMJO7No9un01K2WTCTuzaPbp9NStgAAAAAG31OWitPURSZm43s3f8AF3+U+Rl1VSo+rlcmZcTRRP4NXTLfjN4UvTpQ51U6vdjLnxURelCnPy6v38eFM29TZtgyGtpVym8pW3kaWxGGGivz93N0KS4NT6Kt+MqdyKbKlp0NlFGiFPdtPHL9sDKS6PEc5zmon4VX3fCmRe8rdqIjVUtM65Co2u7KpGb2p8nJPhgsqS56dJ2bZ0t8adB1ZQO95Ok7JsOS+NOgr5ot/HfKyiR6KipflyGt/wDnonZ429KJd9iyo1FPnsbjPOuOi4la6isVkeRrURDZRw4uYyxtM7YiutWpmeOpdXUGJXSL+dsb/mxEX6tUrxcMJkOLUxO/NTol3RI7/wBFPO3H9Y8zyzm6AAuzAAAJFn7dF1sekhHJFn7dF1sekgHtsAAeQMJO7No9un01K2WTCTuzaPbp9NStgAAAAAGSF1zkXn+hklVFVVTMRyUmKsd9/vY6ZOa4hMfInXKhvrPkzFeQ2lnTZiuovmrZSuyE5iGpopMxuadLzCx25qPVNyKUq2JfeVOcvlfEuIt3Adb19/tHX7y3F/HGPmr7QfiTpOx9T6+4nQdbUkqNcl/CdjamahqtTKg8s7E/x7JW5x8RcuZchKRCLXVUWRqql672+ZqRVxEv4Dm47exIY0ynBin178hPE2ur8JU2NWNTL7tOxLt69XOXJ3KhUjd6sqv2tdOu81yRp+xqIv1vNIdufjMeR5L3VAAWUAAAJFn7dF1sekhHJFn7dF1sekgHtsAAeQMJO7No9un01K2WTCTuzaPbp9NStgAAAAAAAAZWqSaSS5SIxTKxblQhMWmz5sxYaSUqFBNmN7TVJjqOrGm8nlTFKja1ipI5XIty/c289ZkIPt8ZSs7FtWVpNYFXI1cv0N9qbsGoa65z0Yzmyr3EyzWJjIb9r0RUuJ1umPHPtipdT7GPV6uc9y51et6/4NujbkMLXnJZUQw+bXV2SMmMYqupRjHOXM1quXoRL1HtLzR6s6z2VHLwvRIk/ety/wBOMWk7eM9a5OurZ5le9z1zuc5y9Krev3MYB2vMAAAAAAkWft0XWx6SEckWft0XWx6SAe2wAB5Awk7s2j26fTUrZZMJO7No9un01K2AAAAAAAAB9RTKYTKgGyopDdUzlK3SyXKb6jqEQz01zXK0ahWJmXuQgR2hdvL35DYVsmMhroMi3KRGnx1saa1bsqX/ACU20FuKqZnKvM1VIVCjcmY3cEbStd3izP8AWBLUm+Fj++5PuSKaWpk/Fio1F51UlNRq5CfE1GoZ6q3kmfqXr5AlyZSkYRLRxnRQJ8N8rulcjU+WN8y32hWthY6R63Naiqq/wnOdS2hWunlfK/O9193Am81OZEuTuLeKdvXD5tcnEYAHS5AAAAAAJFn7dF1sekhHJFn7dF1sekgHtsAAeQMJO7No9un01K2WTCTuzaPbp9NStgAAAAAAAADKhiMzN4gfblQnU1UYkjvQxOhVMxC3027JLyTDAimlp6q5blN1RzIpSxpm9bSns5q8Js6eyk4XL3kWhcb2lQy111Ykc6eka1MiGZ2RDneiGn1R1d1LO5FVMWJyYyZ8ZUuS7vVDPnavqyRTdWWqD2z/AGMa3xsX3lTM96fwn3KwAdsnJx52tXV7QAEqgAAAAASLP26LrY9JCOSLP26LrY9JAPbYAA8gYSd2bR7dPpqVssmEndm0e3T6albAAAAAAAAAGWFcqGI+tdct4G1jaclYKOVr0yZ99N8krGZtYhupkd6mWnikYuRMdObP8jMkZLpmkdTIl0NW5M7JPA70N3S1795ki/tcn3OFAtyGyYpjrbpzl8j9o/8AF7qcF97l+WYr+ry0kjhbTtVMaRUVyJvRtW/L0uu8KmztvVDFRtvd78ip7kSLcq/qdwN5/kda19c+okdLIt73Leu8icCIm8iJkJ8ebq+1U8u5J6z7RwAdTjAAAAAAAACRZ+3RdbHpIRyRZ+3RdbHpIB7bAAHkDCTuzaPbp9NStlkwk7s2j26fTUrYAAAAAAAAAAAfUddmyE+ntdyZHJjJw5nf3NeCLOpl4sMFdE/4kavA73f7Gzp40XNcvRlKWfUW4rcLzbshKqOFt8j2MT9Soi9yZ1NNaure5FZTJlze1emg3+V+RUFdflPhWeKfv5Wvlt+vhkmnc9yue5XOct6uct6qvOpjANWIAAAAAAAAAABIs/boutj0kI5Is/boutj0kA9tgADyBhJ3ZtHt0+mpWy14RqGV1sWiqRyKi106oqMcqKmOuZbiua3zcVL4HegEcEjW+bipfA70Gt83FS+B3oBHBI1vm4qXwO9BrfNxUvgd6ARwSNb5uKl8DvQa3zcVL4HegEcEjW+bipfA70Gt83FS+B3oBHBI1vm4qXwO9BrfNxUvgd6ARwSNb5uKl8DvQa3zcVL4HegEcEjW+bipfA70Gt83FS+B3oBHBI1vm4qXwO9BrfNxUvgd6ARwSNb5uKl8DvQa3zcVL4HegEcEjW+bipfA70Gt83FS+B3oBHBI1vm4qXwO9BrfNxUvgd6ARwSNb5uKl8DvQa3zcVL4HegEckWft0XWx6SDW+bipfA70JFn2fL7aL/Sl21nwO/MnMB7TAAAAAAAAAAAAAAAAAAAAAAAAAAAAAAAAAAAAAAAAAAH/9k="/>
          <p:cNvSpPr>
            <a:spLocks noChangeAspect="1" noChangeArrowheads="1"/>
          </p:cNvSpPr>
          <p:nvPr/>
        </p:nvSpPr>
        <p:spPr bwMode="auto">
          <a:xfrm>
            <a:off x="63500" y="-10414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2" name="AutoShape 4" descr="data:image/jpg;base64,/9j/4AAQSkZJRgABAQAAAQABAAD/2wCEAAkGBhAODxAQEBAODw8QDQ8PDw4OEBAPDw8PFBAWFBUQEhIXHCYeFxkjGRISIC8gIycpLCwsFR4xNTAqNSYrLCkBCQoKDgwOFw8PGiwcHhwsKSwpKSkpKSwpKSwpKSkpKSkpKSkpKSkpKS0sKSkpLCkpKSksKS4pKS4pKSwpKSksNv/AABEIAOEA4QMBIgACEQEDEQH/xAAcAAEAAgIDAQAAAAAAAAAAAAAABAYDBQIHCAH/xABEEAABAwECBREGBQMFAQAAAAAAAQIDBAURBxIhMbIGFRczNUFRU1VhcXN0gZKT0RMiQpGhsTJSYoLBouHxI0NywtIW/8QAGQEBAAMBAQAAAAAAAAAAAAAAAAECAwQF/8QAIREBAQEBAAICAgMBAAAAAAAAAAECEQMSITEiQQQyURP/2gAMAwEAAhEDEQA/AKhq91e2nBatfFFX1cccdZMxkbJXI1jUctzUTeQ0GyTa/KNb57xhJ3ZtHt0+mpWwLJsk2vyjW+e8bJNr8o1vnvK2ALJsk2vyjW+e8bJNr8o1vnvK2ALJsk2vyjW+e8bJNr8o1vnvK2ALJsk2vyjW+e8bJNr8o1vnvK2ALJsk2vyjW+e8bJNr8o1vnvK2ALJsk2vyjW+e8bJNr8o1vnvK2ALJsk2vyjW+e8bJNr8o1vnvK2ALJsk2vyjW+e8bJNr8o1vnvK2ALJsk2vyjW+e8bJNr8o1vnvK2ALJsk2vyjW+e8bJNr8o1vnvK2ALJsk2vyjW+e8bJNr8o1vnvK2ALJsk2vyjW+e8bJNr8o1vnvK2ALJsk2vyjW+e8z0WEa1nSxoto1qosjEVFmflRXJkKoSLP26LrY9JAPbYAA8gYSd2bR7dPpqVssmEndm0e3T6albAAAAAAAAAAHJrbwPiJfmJtNZbn51u+qmSjp0Q3NLGUummc9YKewY99Fd0qv8E+OwYV/wBtv19SZBGToozK6reYjUO1LwO+BW87XOQgVeoxblWJ9/6ZMn9SehcGxGRIiv8A0sWvizXVVVSPicrJGqxyby8HCnChhO1a6yo52YkjUcm8vxNXhau8pQbe1OyUjr/xROW5j/8Aq7gX7m2PJNOffiuflqAAaMgAAAAAAAAkWft0XWx6SEckWft0XWx6SAe2wAB5Awk7s2j26fTUrZZMJO7No9un01K2AAAAAAAAB9RLyTTsymFqXEymaRUxNp2G2pWmvp2m1pUMdN8p8DCdEwjU7SfE0yrokZGMMyMPjGmdrSjSRwSMx1VE2VjmPajmuS5UXMqEtGnLEI6cdSaorCdRy3ZVidesb130/KvOhqTt23rHbVQujW5Fzsd+V6Zl6N7oU6lmhcxzmORWua5WuaudFRblQ7PHv2jg8uPSuAANGQAAAAAEiz9ui62PSQjkiz9ui62PSQD22AAPIGEndm0e3T6albLJhJ3ZtHt0+mpWwAAAAAAcmIcTIxAORMpkIaE6mK1aNlTobOmNbTmzpjKt8tpTobCJCDTGwiMa6Ms7EM7UMcaGZpRpHNqHJUDFOSlVmJ6HXGECzPZzNmamSVtzusbv97bvkp2O9SuataP2tHIu/GrZU7luX6OU18V5pj5s9zXWAAO15wAAAAAEiz9ui62PSQjkiz9ui62PSQD22AAPIGEndm0e3T6albLJhJ3ZtHt0+mpWwAAAAAAZG5jGZW5gPpMpnEMz0ritWjdU6m0pkNNTuXgJjK1zfhM7G0qx0yGxiQrNLbN2dLjd0loNdvmdy3zuNoxDKhgjfeZmlPVr7MrTkqkCqr0jQ001tyOW5iD06rfJIsT3EC1I0fDK1czoZEyc7FNfDNUOzoTIZHZnpcR68PaadRAA7nmgAAAAASLP26LrY9JCOSLP26LrY9JAPbYAA8gYSd2bR7dPpqVssmEndm0e3T6albAAAAAABkbmLPqUoIquCenciJJcj2PuypwL3L9FK7UUzonOjeitexVRyLvKV9u2xe55Jf8AXAmWcxL71IZKhRWoKiLJSYvMSXTQpnc35oVxJFVUbeqXpf3HCOqXGzrnzFLmtfaT4b98THZWqi9BjjqFjXOTY7FxqdKhFuT4lTI5v6lTM5vDvoaWuVUvvz8xHP0n9di3WXXY92U3mL7t5QNTlfc5L+G47FRyLFenAZb+K38f5RX61EVcprVtOONeHoS8z2uqpffkTLv3IVm03ZExVvRU3i+Z2Kbvqt1FqkiW5HXt3r3JcnzzG4xmvTJl4Lik6m6Rs0dRjojcVjVjdd8d/wCHnReAs1gwOa1EdvFdz1T49ezq+0bPfBIrHpd8TVzo5l6ojkXuX5KRTf6tpr6x7d6NrGJ8sdfq9TQHTm9krk1OWyAAJVAAAJFn7dF1sekhHJFn7dF1sekgHtsAAeQMJO7No9un01K2WTCTuzaPbp9NStgAAAAAG31OWitPURSZm43s3f8AF3+U+Rl1VSo+rlcmZcTRRP4NXTLfjN4UvTpQ51U6vdjLnxURelCnPy6v38eFM29TZtgyGtpVym8pW3kaWxGGGivz93N0KS4NT6Kt+MqdyKbKlp0NlFGiFPdtPHL9sDKS6PEc5zmon4VX3fCmRe8rdqIjVUtM65Co2u7KpGb2p8nJPhgsqS56dJ2bZ0t8adB1ZQO95Ok7JsOS+NOgr5ot/HfKyiR6KipflyGt/wDnonZ429KJd9iyo1FPnsbjPOuOi4la6isVkeRrURDZRw4uYyxtM7YiutWpmeOpdXUGJXSL+dsb/mxEX6tUrxcMJkOLUxO/NTol3RI7/wBFPO3H9Y8zyzm6AAuzAAAJFn7dF1sekhHJFn7dF1sekgHtsAAeQMJO7No9un01K2WTCTuzaPbp9NStgAAAAAGSF1zkXn+hklVFVVTMRyUmKsd9/vY6ZOa4hMfInXKhvrPkzFeQ2lnTZiuovmrZSuyE5iGpopMxuadLzCx25qPVNyKUq2JfeVOcvlfEuIt3Adb19/tHX7y3F/HGPmr7QfiTpOx9T6+4nQdbUkqNcl/CdjamahqtTKg8s7E/x7JW5x8RcuZchKRCLXVUWRqql672+ZqRVxEv4Dm47exIY0ynBin178hPE2ur8JU2NWNTL7tOxLt69XOXJ3KhUjd6sqv2tdOu81yRp+xqIv1vNIdufjMeR5L3VAAWUAAAJFn7dF1sekhHJFn7dF1sekgHtsAAeQMJO7No9un01K2WTCTuzaPbp9NStgAAAAAAAAZWqSaSS5SIxTKxblQhMWmz5sxYaSUqFBNmN7TVJjqOrGm8nlTFKja1ipI5XIty/c289ZkIPt8ZSs7FtWVpNYFXI1cv0N9qbsGoa65z0Yzmyr3EyzWJjIb9r0RUuJ1umPHPtipdT7GPV6uc9y51et6/4NujbkMLXnJZUQw+bXV2SMmMYqupRjHOXM1quXoRL1HtLzR6s6z2VHLwvRIk/ety/wBOMWk7eM9a5OurZ5le9z1zuc5y9Krev3MYB2vMAAAAAAkWft0XWx6SEckWft0XWx6SAe2wAB5Awk7s2j26fTUrZZMJO7No9un01K2AAAAAAAAB9RTKYTKgGyopDdUzlK3SyXKb6jqEQz01zXK0ahWJmXuQgR2hdvL35DYVsmMhroMi3KRGnx1saa1bsqX/ACU20FuKqZnKvM1VIVCjcmY3cEbStd3izP8AWBLUm+Fj++5PuSKaWpk/Fio1F51UlNRq5CfE1GoZ6q3kmfqXr5AlyZSkYRLRxnRQJ8N8rulcjU+WN8y32hWthY6R63Naiqq/wnOdS2hWunlfK/O9193Am81OZEuTuLeKdvXD5tcnEYAHS5AAAAAAJFn7dF1sekhHJFn7dF1sekgHtsAAeQMJO7No9un01K2WTCTuzaPbp9NStgAAAAAAAADKhiMzN4gfblQnU1UYkjvQxOhVMxC3027JLyTDAimlp6q5blN1RzIpSxpm9bSns5q8Js6eyk4XL3kWhcb2lQy111Ykc6eka1MiGZ2RDneiGn1R1d1LO5FVMWJyYyZ8ZUuS7vVDPnavqyRTdWWqD2z/AGMa3xsX3lTM96fwn3KwAdsnJx52tXV7QAEqgAAAAASLP26LrY9JCOSLP26LrY9JAPbYAA8gYSd2bR7dPpqVssmEndm0e3T6albAAAAAAAAAGWFcqGI+tdct4G1jaclYKOVr0yZ99N8krGZtYhupkd6mWnikYuRMdObP8jMkZLpmkdTIl0NW5M7JPA70N3S1795ki/tcn3OFAtyGyYpjrbpzl8j9o/8AF7qcF97l+WYr+ry0kjhbTtVMaRUVyJvRtW/L0uu8KmztvVDFRtvd78ip7kSLcq/qdwN5/kda19c+okdLIt73Leu8icCIm8iJkJ8ebq+1U8u5J6z7RwAdTjAAAAAAAACRZ+3RdbHpIRyRZ+3RdbHpIB7bAAHkDCTuzaPbp9NStlkwk7s2j26fTUrYAAAAAAAAAAAfUddmyE+ntdyZHJjJw5nf3NeCLOpl4sMFdE/4kavA73f7Gzp40XNcvRlKWfUW4rcLzbshKqOFt8j2MT9Soi9yZ1NNaure5FZTJlze1emg3+V+RUFdflPhWeKfv5Wvlt+vhkmnc9yue5XOct6uct6qvOpjANWIAAAAAAAAAABIs/boutj0kI5Is/boutj0kA9tgADyBhJ3ZtHt0+mpWy14RqGV1sWiqRyKi106oqMcqKmOuZbiua3zcVL4HegEcEjW+bipfA70Gt83FS+B3oBHBI1vm4qXwO9BrfNxUvgd6ARwSNb5uKl8DvQa3zcVL4HegEcEjW+bipfA70Gt83FS+B3oBHBI1vm4qXwO9BrfNxUvgd6ARwSNb5uKl8DvQa3zcVL4HegEcEjW+bipfA70Gt83FS+B3oBHBI1vm4qXwO9BrfNxUvgd6ARwSNb5uKl8DvQa3zcVL4HegEcEjW+bipfA70Gt83FS+B3oBHBI1vm4qXwO9BrfNxUvgd6ARwSNb5uKl8DvQa3zcVL4HegEckWft0XWx6SDW+bipfA70JFn2fL7aL/Sl21nwO/MnMB7TAAAAAAAAAAAAAAAAAAAAAAAAAAAAAAAAAAAAAAAAAAH/9k="/>
          <p:cNvSpPr>
            <a:spLocks noChangeAspect="1" noChangeArrowheads="1"/>
          </p:cNvSpPr>
          <p:nvPr/>
        </p:nvSpPr>
        <p:spPr bwMode="auto">
          <a:xfrm>
            <a:off x="63500" y="-10414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900" y="1993900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s-US" sz="6600" dirty="0"/>
              <a:t>e</a:t>
            </a:r>
            <a:r>
              <a:rPr lang="es-US" sz="6600" dirty="0" smtClean="0"/>
              <a:t>l tobillo</a:t>
            </a:r>
            <a:endParaRPr lang="es-US" sz="6600" dirty="0"/>
          </a:p>
        </p:txBody>
      </p:sp>
      <p:sp>
        <p:nvSpPr>
          <p:cNvPr id="27651" name="AutoShape 3" descr="data:image/jpg;base64,/9j/4AAQSkZJRgABAQAAAQABAAD/2wCEAAkGBhISDxIQEBIQFA8PDw8PFRAPEBAPEA8QFBAVFBQREhIXHCYeFxkjGRIUHy8gJCcqLC0sFR4xNTAqNSYsLCkBCQoKDgwOGQ8PGikcFiApLCw1KSkpKSkpKSk1KSktKSw1KSwpLCkpKSktKSopMCksKSkpLiksKTUpKSwsKTUpLP/AABEIALQA8AMBIgACEQEDEQH/xAAcAAEAAQUBAQAAAAAAAAAAAAAABAEDBQYHAgj/xAA9EAACAQMBBAcFBgUDBQAAAAAAAQIDBBEhBRIxUQYTIkFhcZEHFDKBoUJScpKx0RUjYqLBU9LwJDM0goP/xAAaAQEAAwEBAQAAAAAAAAAAAAAAAgMEBQEG/8QAIREBAAMBAAIBBQEAAAAAAAAAAAECAxESIQQFEzFBgRT/2gAMAwEAAhEDEQA/AO4gAAAABRlTzUlhN8k39AHWIbxileF2F0BkN4rvGP8AeinvgGR3hkx/vZ696AnZKmOd2SrSpvLPiBfAAAAAAAAAAAAAAAAAAAAAAAAAAAjbSqbtGcuUJfoSTFdKK27Z1X/Sl6ySA12F8Sqd4apSvdeJk6FxoBmpXhb9+MNVvCx774gbFG9Pfvhr0L3xPcr3QDLz2hqbJsd5oxf3sv6vBzartDXyOlbIp4t6S5Uoeu6gJgAAAAAAAAAAAAAAAAAAAAAAAAAAGte0Gvu2Ev6qlKP92f8ABsppvtRq4s6cfvXEF6Qk/wBg9rHZ45/QudTN0K/ZNatZambUsRK/JqjEuLojK6LNeZH3z3yRtlxk6dyeqt1oQKUj3WejJdUzWYWFcOU1H70ox/M0v8nc6ccJLkkvTQ4bsGjv3tvHjvXFPK8FLef6HdEeoKgAAAAAAAAAAAAAAAAAAAAAAAAACjOe+1m47FtDPGdWePKKin/czoTOS+1e8zeQp91KhH1nJyf0USF55DT8WnnpENasnqjON9kwGznmSM1Kehkm7vf5/UIVxIjb5cupENVNT2LoaYJ9KZerS7JEozLteXZLq2c/XFL6GtfxK2z/AKno9x4+p2xHCOjdbdvraXK4pfV4/wAnd0XQ5to5KoAPUQAAAAAAAAAAAAAAAAAAAAAAAFGcF6cX3WbQuZZ0VV015U0o/qmdr25tRW9tVrvhSpykvGX2V649T53uqjbbk+1KTk3zk3lv1yZt7c5Dt/ScZtNr/wAZLZUtTLynoYbZPAycpaGCbvqZw/CFeTIUJ6ly9qESEiVLKdceMlQmSKr7JAoyJcpaGisuTvn6WLOtuVqc/uVacvSaZ9CxZ85VM6444ePPGn1PoPZVyqlClUXCdKnNeTima6vnt45KYACagAAAAAAAAAAAAAAAAAAAAAACmQNB9rG092hSt09a0+skv6KfD+5r0OR3C1Nw6dbR6+/qtPMKWKEeXY+J/mb+hqs6eZJHM3t20vt/pmP28Kx+59shsuGhOrLCPVlQxFFu/q40MdnY8omzC3k9SxTK3EssuUqZZT1CvWPLqRQROhDKI1CBNpwNVHG+RCFXt8PJ1L2Zbb6y3dtN/wAy3+HxpN6Y8np6HO6tLKJGxdoTtq8a1PjHKafCcH8UX5mykvm/kVdyBi9h7epXNPfpvVfFCWN+EuTXf5rRmULWEAAAAAAAAAAAAAAAAAAAAADFdJdqe72tWt9qMGo+M5dmP1efkZRnPfaVtPenTtovSH82f4npBP5Nv5ojaeQuwp56RE/hz6UdMvV8+ZEziabMjWgYq5g85OdNX2NNuRHGTe0sLCMdcXLZZimXqVBviVzTi6us2lboW7lIysLAlWNqkieqJKtEtPkeMchAo2uC6qRN6o8OBorVyNtuo+4W5UieqJblS1NNYcTe3XjZ97Uo1FUpScake/ua+7Jd68P2OsbA2zG5oqotJfDOPFxmuK8uRyjqjKdHtsO2rqerpz7NSK1zHjvJc0WMTqwLNtcxqRU4SUoSWVKLymXgAAAAAAAAAAAAAAAAAAAsXlzGnCVSTxCEXNvkkss45e3Uq1WdaXxVJOXku6PyWF8jo/T6vu2M1/qTp0/WWX9Ec3UdCFo604Wis9QqtMjToeBk5Uy06JnmrrZ7oEbbwL1GgSXQK06ZX4NkfJ9LlCBkKcCPRiT6USdaM2u/Xh0y3KBMcC3OJdFXP01R0V3D00VRbEMN7dW3SPDpEpI8uJ6rXdk7Yq20s03mL+KlJ9iXivuvxR0DY3SClcx7DxNLtU5aTj8u9eKObuJ5SakpxbjOOsZxeJR8mB11MqaZsXpvjELvTuVeKxH/AOkfs+a08jcKdRNJppprKaeU1zTA9gAAAAAAAAAAAAAAA1P2jr/o4+FxT/SSNGopNHQ+nls5bPrYWsNyrp/RNN/TJzezrIPYni/KmU6omQgmV6lEZqurrxj5USipGRdJFpxRHxW/eWqUSXSkWdwKmz3xQtr1JlURYnVR5lTZbdMlxRNplcUz1kjthVT1FKTPRGVU9KqBecTy4nlVg6gHrdJuydsVbZ/y3mnnLpS+B83H7r8V6GO64o6wHSdkdIaVxpF7tTGXTl8Xmn9peKMpk5CqmuVo1qmtGnzT5+JsOyumdWniNZdbD72Uqq/xP56gb8CDsza9KvHepSzjjHhOP4ovVE3IFQAAAAAAAAABauKKnGUJaxnFxa5xaw16NnEtq2U7O4nb1Psawl3VKT+GS+Sw/FeJ3I1/pd0SpX1LclKVOrDLp1oJOUG+KcX8UXy/QDllHbPdku/xgj7Q9lO1KMm6ao3EO506nVT/ACVMfRsxVz0d2pTXasLp4+5GNVf2tgZuW2lzPH8WXM1KtRvE8StLxPk7at/tLMZXWce63efC2rf7QN4jtRcyVS2gjTqNpfRWZWV6opZy7ar+x6t9sRbxnVPDT0afJru8ngDeKd3Fl7KZqVLaPiTqG0wMxVociPKiy3T2miTTu0wI+o3iapJ8R1UWBAdQrGqTXY5+H0ItS1w9Vh/RgeXUPG9yFKKcnHOJxWXF8XF8JLmvFEqNqsarPkBF3j3Fv/mS77vh5Syvqv3L9KMXwl+6813AeLS5nCanFyjJcJR0a8PLwNotOm1RaVIwl60pP9UaxcLdfD58yxN5/wCZT8AOlWXSyhUwm3Tk9MVFupvkp8GZlM44k8Yzpyff8zL7I6R1qMXCE8xWFuVFvbn4c6pfQDpoOcX3Ta6hFzU46fZ6uOH4Pvx5G39F+kEby2jWit15cJw47s1xS5rGH8wMwAAAAAAAAUwVAFMDBUAUZhNu9DbO8/8AJt6c5Yx1q7FZeVSOJfUzgA5Ntb2Jzi3KyutO6jdxcklyVaGq+cWajtDottO2f820qyivt2+LiD8ex2l+U+hymAPmWG28PdlmMlxjNOEvSWGTaO1njKfA+g77ZVGssVqVKouVWnGp+q0NU2p7IdnVW5QhUoTf2repKK/I8x+gHMqe3WkWp9JcGy7S9iFxHPu13TnH7txTdOS/94ZT9DBVfY5tXuVq1zVw1+sAPWz+lsW0t7Xx4my+8xqR3u9GoS9im1W87tqnzVx+0DMXvRDaNlRU6kI1YKPblbOVTc/FBpSx4pMCl9LeWU8ThlwksZi+9eT70Q9n9JsS3Z6POGu7PgYG56RccNY80Xrfonf3MI3FC1qzhJvE1uQUsct5pteIG6e9wmsxepFuaMnrGW7OOqlxXlJd6MJHYe0LeKda0uYrmodavn1ecfMlUKF7XXV0ba4k3pl0pQivOc0kvUDK7J2zCvFwniNWD3ZR4rzT70yTVo64XAkdH/Y7Nb1a6ryhWcMQhbvKpSeu9Uk/+5+HRePLHbSnWs6nU3SUW32Kqz1VZc4Sff8A0vVePEC3lwznLpZ85Uvl3x/TyL06MZbs4zcZReVODzlcmnxi+Ri9q7XioYi+1JqKxo228LQxNO7ubKrKnd0q1KEsuPW05RhvN57M/haw+5gZTpBtWSSpYzObwlBN7zfBRjxz4HUfZ3sGra2SjXWKtWpKs4Zz1aaSUG+eIrPiaz7K9mSq1Kt9Uh/L3YwoynH4nnM6kMrwSz5nT0gKgAAAAAAAAAAAAAAAAAAAAAwAAKNAAQKmwrZy33b0HPjvOjScs884Jqj+3yAA9YKAAVwR76xp1YOnVhCpB5zCpFTi9OTAAxGz+g9hQqKrRtKMKqeVNRbcXzjlvD8jOSpprDSa5PVPzQAFYx4Lu5HpFQAAAH//2Q=="/>
          <p:cNvSpPr>
            <a:spLocks noChangeAspect="1" noChangeArrowheads="1"/>
          </p:cNvSpPr>
          <p:nvPr/>
        </p:nvSpPr>
        <p:spPr bwMode="auto">
          <a:xfrm>
            <a:off x="63500" y="-835025"/>
            <a:ext cx="2286000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http://tbn3.google.com/images?q=tbn:f1p_CpxqUaHMmM:http://www.hasslefreeclipart.com/clipart_bodyparts/foot_100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209800"/>
            <a:ext cx="2787650" cy="2793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0" descr="http://tbn3.google.com/images?q=tbn:ME-PP7b7l_affM:http://www.fotosearch.com/bthumb/LIF/LIF149/CA1030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774910"/>
            <a:ext cx="5691187" cy="6083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4953000" cy="1143000"/>
          </a:xfrm>
        </p:spPr>
        <p:txBody>
          <a:bodyPr>
            <a:normAutofit/>
          </a:bodyPr>
          <a:lstStyle/>
          <a:p>
            <a:r>
              <a:rPr lang="es-US" sz="6600" dirty="0"/>
              <a:t>e</a:t>
            </a:r>
            <a:r>
              <a:rPr lang="es-US" sz="6600" dirty="0" smtClean="0"/>
              <a:t>l pie</a:t>
            </a:r>
            <a:endParaRPr lang="es-US" sz="6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s-US" sz="6600" dirty="0" smtClean="0"/>
              <a:t>el dedo de pie</a:t>
            </a:r>
            <a:endParaRPr lang="es-US" sz="6600" dirty="0"/>
          </a:p>
        </p:txBody>
      </p:sp>
      <p:pic>
        <p:nvPicPr>
          <p:cNvPr id="25601" name="Picture 10" descr="Ma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286000"/>
            <a:ext cx="6508750" cy="371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ight Arrow 7"/>
          <p:cNvSpPr/>
          <p:nvPr/>
        </p:nvSpPr>
        <p:spPr>
          <a:xfrm rot="6661517">
            <a:off x="6276550" y="2311033"/>
            <a:ext cx="2209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 descr="data:image/jpg;base64,/9j/4AAQSkZJRgABAQAAAQABAAD/2wCEAAkGBhAODxAQEBAODw8QDQ8PDw4OEBAPDw8PFBAWFBUQEhIXHCYeFxkjGRISIC8gIycpLCwsFR4xNTAqNSYrLCkBCQoKDgwOFw8PGiwcHhwsKSwpKSkpKSwpKSwpKSkpKSkpKSkpKSkpKS0sKSkpLCkpKSksKS4pKS4pKSwpKSksNv/AABEIAOEA4QMBIgACEQEDEQH/xAAcAAEAAgIDAQAAAAAAAAAAAAAABAYDBQIHCAH/xABEEAABAwECBREGBQMFAQAAAAAAAQIDBAURBxIhMbIGFRczNUFRU1VhcXN0gZKT0RMiQpGhsTJSYoLBouHxI0NywtIW/8QAGQEBAAMBAQAAAAAAAAAAAAAAAAECAwQF/8QAIREBAQEBAAICAgMBAAAAAAAAAAECEQMSITEiQQQyURP/2gAMAwEAAhEDEQA/AKhq91e2nBatfFFX1cccdZMxkbJXI1jUctzUTeQ0GyTa/KNb57xhJ3ZtHt0+mpWwLJsk2vyjW+e8bJNr8o1vnvK2ALJsk2vyjW+e8bJNr8o1vnvK2ALJsk2vyjW+e8bJNr8o1vnvK2ALJsk2vyjW+e8bJNr8o1vnvK2ALJsk2vyjW+e8bJNr8o1vnvK2ALJsk2vyjW+e8bJNr8o1vnvK2ALJsk2vyjW+e8bJNr8o1vnvK2ALJsk2vyjW+e8bJNr8o1vnvK2ALJsk2vyjW+e8bJNr8o1vnvK2ALJsk2vyjW+e8bJNr8o1vnvK2ALJsk2vyjW+e8bJNr8o1vnvK2ALJsk2vyjW+e8bJNr8o1vnvK2ALJsk2vyjW+e8z0WEa1nSxoto1qosjEVFmflRXJkKoSLP26LrY9JAPbYAA8gYSd2bR7dPpqVssmEndm0e3T6albAAAAAAAAAAHJrbwPiJfmJtNZbn51u+qmSjp0Q3NLGUummc9YKewY99Fd0qv8E+OwYV/wBtv19SZBGToozK6reYjUO1LwO+BW87XOQgVeoxblWJ9/6ZMn9SehcGxGRIiv8A0sWvizXVVVSPicrJGqxyby8HCnChhO1a6yo52YkjUcm8vxNXhau8pQbe1OyUjr/xROW5j/8Aq7gX7m2PJNOffiuflqAAaMgAAAAAAAAkWft0XWx6SEckWft0XWx6SAe2wAB5Awk7s2j26fTUrZZMJO7No9un01K2AAAAAAAAB9RLyTTsymFqXEymaRUxNp2G2pWmvp2m1pUMdN8p8DCdEwjU7SfE0yrokZGMMyMPjGmdrSjSRwSMx1VE2VjmPajmuS5UXMqEtGnLEI6cdSaorCdRy3ZVidesb130/KvOhqTt23rHbVQujW5Fzsd+V6Zl6N7oU6lmhcxzmORWua5WuaudFRblQ7PHv2jg8uPSuAANGQAAAAAEiz9ui62PSQjkiz9ui62PSQD22AAPIGEndm0e3T6albLJhJ3ZtHt0+mpWwAAAAAAcmIcTIxAORMpkIaE6mK1aNlTobOmNbTmzpjKt8tpTobCJCDTGwiMa6Ms7EM7UMcaGZpRpHNqHJUDFOSlVmJ6HXGECzPZzNmamSVtzusbv97bvkp2O9SuataP2tHIu/GrZU7luX6OU18V5pj5s9zXWAAO15wAAAAAEiz9ui62PSQjkiz9ui62PSQD22AAPIGEndm0e3T6albLJhJ3ZtHt0+mpWwAAAAAAZG5jGZW5gPpMpnEMz0ritWjdU6m0pkNNTuXgJjK1zfhM7G0qx0yGxiQrNLbN2dLjd0loNdvmdy3zuNoxDKhgjfeZmlPVr7MrTkqkCqr0jQ001tyOW5iD06rfJIsT3EC1I0fDK1czoZEyc7FNfDNUOzoTIZHZnpcR68PaadRAA7nmgAAAAASLP26LrY9JCOSLP26LrY9JAPbYAA8gYSd2bR7dPpqVssmEndm0e3T6albAAAAAABkbmLPqUoIquCenciJJcj2PuypwL3L9FK7UUzonOjeitexVRyLvKV9u2xe55Jf8AXAmWcxL71IZKhRWoKiLJSYvMSXTQpnc35oVxJFVUbeqXpf3HCOqXGzrnzFLmtfaT4b98THZWqi9BjjqFjXOTY7FxqdKhFuT4lTI5v6lTM5vDvoaWuVUvvz8xHP0n9di3WXXY92U3mL7t5QNTlfc5L+G47FRyLFenAZb+K38f5RX61EVcprVtOONeHoS8z2uqpffkTLv3IVm03ZExVvRU3i+Z2Kbvqt1FqkiW5HXt3r3JcnzzG4xmvTJl4Lik6m6Rs0dRjojcVjVjdd8d/wCHnReAs1gwOa1EdvFdz1T49ezq+0bPfBIrHpd8TVzo5l6ojkXuX5KRTf6tpr6x7d6NrGJ8sdfq9TQHTm9krk1OWyAAJVAAAJFn7dF1sekhHJFn7dF1sekgHtsAAeQMJO7No9un01K2WTCTuzaPbp9NStgAAAAAG31OWitPURSZm43s3f8AF3+U+Rl1VSo+rlcmZcTRRP4NXTLfjN4UvTpQ51U6vdjLnxURelCnPy6v38eFM29TZtgyGtpVym8pW3kaWxGGGivz93N0KS4NT6Kt+MqdyKbKlp0NlFGiFPdtPHL9sDKS6PEc5zmon4VX3fCmRe8rdqIjVUtM65Co2u7KpGb2p8nJPhgsqS56dJ2bZ0t8adB1ZQO95Ok7JsOS+NOgr5ot/HfKyiR6KipflyGt/wDnonZ429KJd9iyo1FPnsbjPOuOi4la6isVkeRrURDZRw4uYyxtM7YiutWpmeOpdXUGJXSL+dsb/mxEX6tUrxcMJkOLUxO/NTol3RI7/wBFPO3H9Y8zyzm6AAuzAAAJFn7dF1sekhHJFn7dF1sekgHtsAAeQMJO7No9un01K2WTCTuzaPbp9NStgAAAAAGSF1zkXn+hklVFVVTMRyUmKsd9/vY6ZOa4hMfInXKhvrPkzFeQ2lnTZiuovmrZSuyE5iGpopMxuadLzCx25qPVNyKUq2JfeVOcvlfEuIt3Adb19/tHX7y3F/HGPmr7QfiTpOx9T6+4nQdbUkqNcl/CdjamahqtTKg8s7E/x7JW5x8RcuZchKRCLXVUWRqql672+ZqRVxEv4Dm47exIY0ynBin178hPE2ur8JU2NWNTL7tOxLt69XOXJ3KhUjd6sqv2tdOu81yRp+xqIv1vNIdufjMeR5L3VAAWUAAAJFn7dF1sekhHJFn7dF1sekgHtsAAeQMJO7No9un01K2WTCTuzaPbp9NStgAAAAAAAAZWqSaSS5SIxTKxblQhMWmz5sxYaSUqFBNmN7TVJjqOrGm8nlTFKja1ipI5XIty/c289ZkIPt8ZSs7FtWVpNYFXI1cv0N9qbsGoa65z0Yzmyr3EyzWJjIb9r0RUuJ1umPHPtipdT7GPV6uc9y51et6/4NujbkMLXnJZUQw+bXV2SMmMYqupRjHOXM1quXoRL1HtLzR6s6z2VHLwvRIk/ety/wBOMWk7eM9a5OurZ5le9z1zuc5y9Krev3MYB2vMAAAAAAkWft0XWx6SEckWft0XWx6SAe2wAB5Awk7s2j26fTUrZZMJO7No9un01K2AAAAAAAAB9RTKYTKgGyopDdUzlK3SyXKb6jqEQz01zXK0ahWJmXuQgR2hdvL35DYVsmMhroMi3KRGnx1saa1bsqX/ACU20FuKqZnKvM1VIVCjcmY3cEbStd3izP8AWBLUm+Fj++5PuSKaWpk/Fio1F51UlNRq5CfE1GoZ6q3kmfqXr5AlyZSkYRLRxnRQJ8N8rulcjU+WN8y32hWthY6R63Naiqq/wnOdS2hWunlfK/O9193Am81OZEuTuLeKdvXD5tcnEYAHS5AAAAAAJFn7dF1sekhHJFn7dF1sekgHtsAAeQMJO7No9un01K2WTCTuzaPbp9NStgAAAAAAAADKhiMzN4gfblQnU1UYkjvQxOhVMxC3027JLyTDAimlp6q5blN1RzIpSxpm9bSns5q8Js6eyk4XL3kWhcb2lQy111Ykc6eka1MiGZ2RDneiGn1R1d1LO5FVMWJyYyZ8ZUuS7vVDPnavqyRTdWWqD2z/AGMa3xsX3lTM96fwn3KwAdsnJx52tXV7QAEqgAAAAASLP26LrY9JCOSLP26LrY9JAPbYAA8gYSd2bR7dPpqVssmEndm0e3T6albAAAAAAAAAGWFcqGI+tdct4G1jaclYKOVr0yZ99N8krGZtYhupkd6mWnikYuRMdObP8jMkZLpmkdTIl0NW5M7JPA70N3S1795ki/tcn3OFAtyGyYpjrbpzl8j9o/8AF7qcF97l+WYr+ry0kjhbTtVMaRUVyJvRtW/L0uu8KmztvVDFRtvd78ip7kSLcq/qdwN5/kda19c+okdLIt73Leu8icCIm8iJkJ8ebq+1U8u5J6z7RwAdTjAAAAAAAACRZ+3RdbHpIRyRZ+3RdbHpIB7bAAHkDCTuzaPbp9NStlkwk7s2j26fTUrYAAAAAAAAAAAfUddmyE+ntdyZHJjJw5nf3NeCLOpl4sMFdE/4kavA73f7Gzp40XNcvRlKWfUW4rcLzbshKqOFt8j2MT9Soi9yZ1NNaure5FZTJlze1emg3+V+RUFdflPhWeKfv5Wvlt+vhkmnc9yue5XOct6uct6qvOpjANWIAAAAAAAAAABIs/boutj0kI5Is/boutj0kA9tgADyBhJ3ZtHt0+mpWy14RqGV1sWiqRyKi106oqMcqKmOuZbiua3zcVL4HegEcEjW+bipfA70Gt83FS+B3oBHBI1vm4qXwO9BrfNxUvgd6ARwSNb5uKl8DvQa3zcVL4HegEcEjW+bipfA70Gt83FS+B3oBHBI1vm4qXwO9BrfNxUvgd6ARwSNb5uKl8DvQa3zcVL4HegEcEjW+bipfA70Gt83FS+B3oBHBI1vm4qXwO9BrfNxUvgd6ARwSNb5uKl8DvQa3zcVL4HegEcEjW+bipfA70Gt83FS+B3oBHBI1vm4qXwO9BrfNxUvgd6ARwSNb5uKl8DvQa3zcVL4HegEckWft0XWx6SDW+bipfA70JFn2fL7aL/Sl21nwO/MnMB7TAAAAAAAAAAAAAAAAAAAAAAAAAAAAAAAAAAAAAAAAAAH/9k="/>
          <p:cNvSpPr>
            <a:spLocks noChangeAspect="1" noChangeArrowheads="1"/>
          </p:cNvSpPr>
          <p:nvPr/>
        </p:nvSpPr>
        <p:spPr bwMode="auto">
          <a:xfrm>
            <a:off x="63500" y="-10414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2" name="AutoShape 4" descr="data:image/jpg;base64,/9j/4AAQSkZJRgABAQAAAQABAAD/2wCEAAkGBhAODxAQEBAODw8QDQ8PDw4OEBAPDw8PFBAWFBUQEhIXHCYeFxkjGRISIC8gIycpLCwsFR4xNTAqNSYrLCkBCQoKDgwOFw8PGiwcHhwsKSwpKSkpKSwpKSwpKSkpKSkpKSkpKSkpKS0sKSkpLCkpKSksKS4pKS4pKSwpKSksNv/AABEIAOEA4QMBIgACEQEDEQH/xAAcAAEAAgIDAQAAAAAAAAAAAAAABAYDBQIHCAH/xABEEAABAwECBREGBQMFAQAAAAAAAQIDBAURBxIhMbIGFRczNUFRU1VhcXN0gZKT0RMiQpGhsTJSYoLBouHxI0NywtIW/8QAGQEBAAMBAQAAAAAAAAAAAAAAAAECAwQF/8QAIREBAQEBAAICAgMBAAAAAAAAAAECEQMSITEiQQQyURP/2gAMAwEAAhEDEQA/AKhq91e2nBatfFFX1cccdZMxkbJXI1jUctzUTeQ0GyTa/KNb57xhJ3ZtHt0+mpWwLJsk2vyjW+e8bJNr8o1vnvK2ALJsk2vyjW+e8bJNr8o1vnvK2ALJsk2vyjW+e8bJNr8o1vnvK2ALJsk2vyjW+e8bJNr8o1vnvK2ALJsk2vyjW+e8bJNr8o1vnvK2ALJsk2vyjW+e8bJNr8o1vnvK2ALJsk2vyjW+e8bJNr8o1vnvK2ALJsk2vyjW+e8bJNr8o1vnvK2ALJsk2vyjW+e8bJNr8o1vnvK2ALJsk2vyjW+e8bJNr8o1vnvK2ALJsk2vyjW+e8bJNr8o1vnvK2ALJsk2vyjW+e8bJNr8o1vnvK2ALJsk2vyjW+e8z0WEa1nSxoto1qosjEVFmflRXJkKoSLP26LrY9JAPbYAA8gYSd2bR7dPpqVssmEndm0e3T6albAAAAAAAAAAHJrbwPiJfmJtNZbn51u+qmSjp0Q3NLGUummc9YKewY99Fd0qv8E+OwYV/wBtv19SZBGToozK6reYjUO1LwO+BW87XOQgVeoxblWJ9/6ZMn9SehcGxGRIiv8A0sWvizXVVVSPicrJGqxyby8HCnChhO1a6yo52YkjUcm8vxNXhau8pQbe1OyUjr/xROW5j/8Aq7gX7m2PJNOffiuflqAAaMgAAAAAAAAkWft0XWx6SEckWft0XWx6SAe2wAB5Awk7s2j26fTUrZZMJO7No9un01K2AAAAAAAAB9RLyTTsymFqXEymaRUxNp2G2pWmvp2m1pUMdN8p8DCdEwjU7SfE0yrokZGMMyMPjGmdrSjSRwSMx1VE2VjmPajmuS5UXMqEtGnLEI6cdSaorCdRy3ZVidesb130/KvOhqTt23rHbVQujW5Fzsd+V6Zl6N7oU6lmhcxzmORWua5WuaudFRblQ7PHv2jg8uPSuAANGQAAAAAEiz9ui62PSQjkiz9ui62PSQD22AAPIGEndm0e3T6albLJhJ3ZtHt0+mpWwAAAAAAcmIcTIxAORMpkIaE6mK1aNlTobOmNbTmzpjKt8tpTobCJCDTGwiMa6Ms7EM7UMcaGZpRpHNqHJUDFOSlVmJ6HXGECzPZzNmamSVtzusbv97bvkp2O9SuataP2tHIu/GrZU7luX6OU18V5pj5s9zXWAAO15wAAAAAEiz9ui62PSQjkiz9ui62PSQD22AAPIGEndm0e3T6albLJhJ3ZtHt0+mpWwAAAAAAZG5jGZW5gPpMpnEMz0ritWjdU6m0pkNNTuXgJjK1zfhM7G0qx0yGxiQrNLbN2dLjd0loNdvmdy3zuNoxDKhgjfeZmlPVr7MrTkqkCqr0jQ001tyOW5iD06rfJIsT3EC1I0fDK1czoZEyc7FNfDNUOzoTIZHZnpcR68PaadRAA7nmgAAAAASLP26LrY9JCOSLP26LrY9JAPbYAA8gYSd2bR7dPpqVssmEndm0e3T6albAAAAAABkbmLPqUoIquCenciJJcj2PuypwL3L9FK7UUzonOjeitexVRyLvKV9u2xe55Jf8AXAmWcxL71IZKhRWoKiLJSYvMSXTQpnc35oVxJFVUbeqXpf3HCOqXGzrnzFLmtfaT4b98THZWqi9BjjqFjXOTY7FxqdKhFuT4lTI5v6lTM5vDvoaWuVUvvz8xHP0n9di3WXXY92U3mL7t5QNTlfc5L+G47FRyLFenAZb+K38f5RX61EVcprVtOONeHoS8z2uqpffkTLv3IVm03ZExVvRU3i+Z2Kbvqt1FqkiW5HXt3r3JcnzzG4xmvTJl4Lik6m6Rs0dRjojcVjVjdd8d/wCHnReAs1gwOa1EdvFdz1T49ezq+0bPfBIrHpd8TVzo5l6ojkXuX5KRTf6tpr6x7d6NrGJ8sdfq9TQHTm9krk1OWyAAJVAAAJFn7dF1sekhHJFn7dF1sekgHtsAAeQMJO7No9un01K2WTCTuzaPbp9NStgAAAAAG31OWitPURSZm43s3f8AF3+U+Rl1VSo+rlcmZcTRRP4NXTLfjN4UvTpQ51U6vdjLnxURelCnPy6v38eFM29TZtgyGtpVym8pW3kaWxGGGivz93N0KS4NT6Kt+MqdyKbKlp0NlFGiFPdtPHL9sDKS6PEc5zmon4VX3fCmRe8rdqIjVUtM65Co2u7KpGb2p8nJPhgsqS56dJ2bZ0t8adB1ZQO95Ok7JsOS+NOgr5ot/HfKyiR6KipflyGt/wDnonZ429KJd9iyo1FPnsbjPOuOi4la6isVkeRrURDZRw4uYyxtM7YiutWpmeOpdXUGJXSL+dsb/mxEX6tUrxcMJkOLUxO/NTol3RI7/wBFPO3H9Y8zyzm6AAuzAAAJFn7dF1sekhHJFn7dF1sekgHtsAAeQMJO7No9un01K2WTCTuzaPbp9NStgAAAAAGSF1zkXn+hklVFVVTMRyUmKsd9/vY6ZOa4hMfInXKhvrPkzFeQ2lnTZiuovmrZSuyE5iGpopMxuadLzCx25qPVNyKUq2JfeVOcvlfEuIt3Adb19/tHX7y3F/HGPmr7QfiTpOx9T6+4nQdbUkqNcl/CdjamahqtTKg8s7E/x7JW5x8RcuZchKRCLXVUWRqql672+ZqRVxEv4Dm47exIY0ynBin178hPE2ur8JU2NWNTL7tOxLt69XOXJ3KhUjd6sqv2tdOu81yRp+xqIv1vNIdufjMeR5L3VAAWUAAAJFn7dF1sekhHJFn7dF1sekgHtsAAeQMJO7No9un01K2WTCTuzaPbp9NStgAAAAAAAAZWqSaSS5SIxTKxblQhMWmz5sxYaSUqFBNmN7TVJjqOrGm8nlTFKja1ipI5XIty/c289ZkIPt8ZSs7FtWVpNYFXI1cv0N9qbsGoa65z0Yzmyr3EyzWJjIb9r0RUuJ1umPHPtipdT7GPV6uc9y51et6/4NujbkMLXnJZUQw+bXV2SMmMYqupRjHOXM1quXoRL1HtLzR6s6z2VHLwvRIk/ety/wBOMWk7eM9a5OurZ5le9z1zuc5y9Krev3MYB2vMAAAAAAkWft0XWx6SEckWft0XWx6SAe2wAB5Awk7s2j26fTUrZZMJO7No9un01K2AAAAAAAAB9RTKYTKgGyopDdUzlK3SyXKb6jqEQz01zXK0ahWJmXuQgR2hdvL35DYVsmMhroMi3KRGnx1saa1bsqX/ACU20FuKqZnKvM1VIVCjcmY3cEbStd3izP8AWBLUm+Fj++5PuSKaWpk/Fio1F51UlNRq5CfE1GoZ6q3kmfqXr5AlyZSkYRLRxnRQJ8N8rulcjU+WN8y32hWthY6R63Naiqq/wnOdS2hWunlfK/O9193Am81OZEuTuLeKdvXD5tcnEYAHS5AAAAAAJFn7dF1sekhHJFn7dF1sekgHtsAAeQMJO7No9un01K2WTCTuzaPbp9NStgAAAAAAAADKhiMzN4gfblQnU1UYkjvQxOhVMxC3027JLyTDAimlp6q5blN1RzIpSxpm9bSns5q8Js6eyk4XL3kWhcb2lQy111Ykc6eka1MiGZ2RDneiGn1R1d1LO5FVMWJyYyZ8ZUuS7vVDPnavqyRTdWWqD2z/AGMa3xsX3lTM96fwn3KwAdsnJx52tXV7QAEqgAAAAASLP26LrY9JCOSLP26LrY9JAPbYAA8gYSd2bR7dPpqVssmEndm0e3T6albAAAAAAAAAGWFcqGI+tdct4G1jaclYKOVr0yZ99N8krGZtYhupkd6mWnikYuRMdObP8jMkZLpmkdTIl0NW5M7JPA70N3S1795ki/tcn3OFAtyGyYpjrbpzl8j9o/8AF7qcF97l+WYr+ry0kjhbTtVMaRUVyJvRtW/L0uu8KmztvVDFRtvd78ip7kSLcq/qdwN5/kda19c+okdLIt73Leu8icCIm8iJkJ8ebq+1U8u5J6z7RwAdTjAAAAAAAACRZ+3RdbHpIRyRZ+3RdbHpIB7bAAHkDCTuzaPbp9NStlkwk7s2j26fTUrYAAAAAAAAAAAfUddmyE+ntdyZHJjJw5nf3NeCLOpl4sMFdE/4kavA73f7Gzp40XNcvRlKWfUW4rcLzbshKqOFt8j2MT9Soi9yZ1NNaure5FZTJlze1emg3+V+RUFdflPhWeKfv5Wvlt+vhkmnc9yue5XOct6uct6qvOpjANWIAAAAAAAAAABIs/boutj0kI5Is/boutj0kA9tgADyBhJ3ZtHt0+mpWy14RqGV1sWiqRyKi106oqMcqKmOuZbiua3zcVL4HegEcEjW+bipfA70Gt83FS+B3oBHBI1vm4qXwO9BrfNxUvgd6ARwSNb5uKl8DvQa3zcVL4HegEcEjW+bipfA70Gt83FS+B3oBHBI1vm4qXwO9BrfNxUvgd6ARwSNb5uKl8DvQa3zcVL4HegEcEjW+bipfA70Gt83FS+B3oBHBI1vm4qXwO9BrfNxUvgd6ARwSNb5uKl8DvQa3zcVL4HegEcEjW+bipfA70Gt83FS+B3oBHBI1vm4qXwO9BrfNxUvgd6ARwSNb5uKl8DvQa3zcVL4HegEckWft0XWx6SDW+bipfA70JFn2fL7aL/Sl21nwO/MnMB7TAAAAAAAAAAAAAAAAAAAAAAAAAAAAAAAAAAAAAAAAAAH/9k="/>
          <p:cNvSpPr>
            <a:spLocks noChangeAspect="1" noChangeArrowheads="1"/>
          </p:cNvSpPr>
          <p:nvPr/>
        </p:nvSpPr>
        <p:spPr bwMode="auto">
          <a:xfrm>
            <a:off x="63500" y="-10414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900" y="1993900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Autofit/>
          </a:bodyPr>
          <a:lstStyle/>
          <a:p>
            <a:r>
              <a:rPr lang="en-US" sz="12000" dirty="0"/>
              <a:t>l</a:t>
            </a:r>
            <a:r>
              <a:rPr lang="en-US" sz="12000" dirty="0" smtClean="0"/>
              <a:t>a </a:t>
            </a:r>
            <a:r>
              <a:rPr lang="en-US" sz="12000" dirty="0" err="1" smtClean="0"/>
              <a:t>cara</a:t>
            </a:r>
            <a:endParaRPr lang="en-US" sz="1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t0.gstatic.com/images?q=tbn:ANd9GcTduRHVSRxOCaqHWDjgLuFlhkq2L8OjjeM2vbhVjy7gI4yolBFe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28600"/>
            <a:ext cx="4724400" cy="63073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Autofit/>
          </a:bodyPr>
          <a:lstStyle/>
          <a:p>
            <a:r>
              <a:rPr lang="es-US" sz="12000" dirty="0" smtClean="0"/>
              <a:t>la cabeza</a:t>
            </a:r>
            <a:endParaRPr lang="es-US" sz="12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t3.gstatic.com/images?q=tbn:ANd9GcRC9zDTJP2fiHJzoCD9DyiDVogT4SkNkRCNjEXwpV0ASzBW0Lla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752600"/>
            <a:ext cx="6764655" cy="302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Autofit/>
          </a:bodyPr>
          <a:lstStyle/>
          <a:p>
            <a:r>
              <a:rPr lang="es-US" sz="12000" dirty="0" smtClean="0"/>
              <a:t>el ojo</a:t>
            </a:r>
            <a:endParaRPr lang="es-US" sz="1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t2.gstatic.com/images?q=tbn:ANd9GcQ4P0KCqgFLXbmoHj_FNheup9XpmE9gtOO0SLCBo7yTuDKOLVvAQ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95249"/>
            <a:ext cx="3962400" cy="64389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s-US" sz="6600" dirty="0" smtClean="0"/>
              <a:t>la cabeza</a:t>
            </a:r>
            <a:endParaRPr lang="es-US" sz="6600" dirty="0"/>
          </a:p>
        </p:txBody>
      </p:sp>
      <p:pic>
        <p:nvPicPr>
          <p:cNvPr id="10242" name="Picture 2" descr="http://t0.gstatic.com/images?q=tbn:ANd9GcTduRHVSRxOCaqHWDjgLuFlhkq2L8OjjeM2vbhVjy7gI4yolBFe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981200"/>
            <a:ext cx="2971800" cy="39675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Autofit/>
          </a:bodyPr>
          <a:lstStyle/>
          <a:p>
            <a:r>
              <a:rPr lang="es-US" sz="12000" dirty="0"/>
              <a:t>l</a:t>
            </a:r>
            <a:r>
              <a:rPr lang="es-US" sz="12000" dirty="0" smtClean="0"/>
              <a:t>a nariz</a:t>
            </a:r>
            <a:endParaRPr lang="es-US" sz="12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Autofit/>
          </a:bodyPr>
          <a:lstStyle/>
          <a:p>
            <a:r>
              <a:rPr lang="es-US" sz="12000" dirty="0" smtClean="0"/>
              <a:t>la boca</a:t>
            </a:r>
            <a:endParaRPr lang="es-US" sz="12000" dirty="0"/>
          </a:p>
        </p:txBody>
      </p:sp>
      <p:sp>
        <p:nvSpPr>
          <p:cNvPr id="39938" name="AutoShape 2" descr="data:image/jpg;base64,/9j/4AAQSkZJRgABAQAAAQABAAD/2wCEAAkGBhQSERUUExQWFBUWFxwXGBgYGBgaFxgdIBobIBwiGh8aHiYeGxskHxwbHy8gJCcpLCwsGh8xNTAqNSYrLCkBCQoKDgwOGg8PGjIkHyQsLy0sKiwrLzAtMiwpKikuMjUyKTQsMSwsKiwwKiwtLC4vKiktMCwpMCwsKjUvLC8tKf/AABEIAMMBAwMBIgACEQEDEQH/xAAcAAEAAgMBAQEAAAAAAAAAAAAABQcEBggDAgH/xABFEAACAQMCAwUFBQUHAwMFAQABAgMABBESIQUxQQYHE1FhIjJxgZEUI0JSoQhicrHBFTOCktHh8ENTsiSi8TRjc8LSFv/EABoBAQACAwEAAAAAAAAAAAAAAAABBQIDBAb/xAA4EQABBAAEAwYDBgUFAAAAAAABAAIDEQQSITEFQVETImFxgZEyofAUUrHB0eEGQmJygiMzU5Lx/9oADAMBAAIRAxEAPwC76UpUKEpSlESlKURKUpREpSlESvxmwMnYCtM7cd6Vtw/VGMz3IXUIkB29ZGAwo645+lURxDt7ecSZkuZpGVvdhi+7j+eOYH72edFvhgdK8MHPa1fnHO9fh1qSrXAlcfghHit9V9kH4kVqk/fuxP3PD5SOhkkVD6ZABx9aqjs0VSIAkanZsDqcbVJxX6MXAONB0sTsM/E7VBK9PgeAwSxtfNJq7kK6X48tdlYvD+/Jwf8A1ViyrndoZFkIH8JwT8jVhdm+1ltfxmS1lEgU4YYIZT+8pwR/WqAr4t2khlE9tI0Ew/EvJvR15MvoagOW7G/wzlbmwziT0NfI6fXNdM0queyHfLBOwhvALS482P3Mh/cY8s+TfU1YobPLrWS8a9jmOLXCiOS/aUpRYpVfdu+9hLOQ21qguLoD2t8RQ/8A5CNyf3Rj1IrE7x+87wi1pYsGuOUko3S3HXfkZPTp132qq7aJYsJklnyxJ3Zj1Zj8T+tQTSveFcIdjDnk7rOvU9AsrjF/d3hJuruVgwwY4z4cQHkFGxHxGa+uC8VvbLAtbyRVGwjkxJHjyAbl/hxWI1x954bDGpSVOefmPQjnUNxGaTSFDZkjmCq22+VOM9M9DUAlemxOC4fDH/tXWm5uxy3u61HI+oVvdmu+pw4j4lCsanYXEWoxg/vqSSo9Ry8sbi14J1dQyMGVhkMpBBHmCNiK5V4dxTLPDKcshI1EAAjON/Lnitm7LdsJ+FPmMGa0JzJBndPNoieR6leR/UTfVefxfB2mLt8ISQN2n4hXlvX1a6HpUfwHj8N7As9u4eNuvUHqGHMMPI1IVK84lKUoiUpSiJSlKIlKUoiUpSiJSlKIlKVpXeF3kx8PUxxaZbojIQn2Iwfxyn8K+Qzk/Deiya1zzlaLKnO0/a624fF4lw+nOyoN5HPki8z8eQ6mqW7Vd6t7drKEb7HCqk6IzmdhvjW/4M+S461q9nxh7uZpZ2Ms7aizscgDOAE6KvkB0FQs84Lzpy8SVQPUBiD+tRavoeHxRQtnlObNdDkDlJF9TdDp5rO4fZiFopGJLSK2ok9SNQ/0rA7MPi4321Kcfof5CpLtU+lIyOjH+VRxjxKCpw0cSMo6EgLkfMZorLEMbhsSyOMaRuBrrmaL9e6fUrItx4V2qHYamKn0cbfqMV62lvqtp1PPW5PnkYI/lXvxeETQrNH7ye0PhzI+Ix+lfVpMBJnlHcDI9HxuPn/MVC7GQNjmMZ1Ybo/0yNDfkQG/5BfFjxwkHI2WEP6kjn8qmIZNShh1AP1Fadb3fhyhHGy6o29UJ/ocn51LcJkaO4aKQ59kBD5gcsfL+VCFs4bxN5LWSG9cp8DVj31aPEKauLZXGHUMPX/m1enDb27tcC1vZolU7Rk64x/hbbFfMcgYZByMkfQ4P619VjdK6xGBw2LFysB8efuNVs9r3ucTTZ0tZh54eM/PBxUTxvtnxG9ystwIIjzjtwVyPIufaP1xUdSpzFV7P4ewLXZspPgToseCOOIBFwowW+Qxkk/MVj8PfVrmbYN7ueiDlnyzuaxTGbiYkH7lRpyPx7gkD0yBk+nrXnxe8DroTJX3VC/9RvIfuLzJ6kYopfimtb2gFMbeQfeIFX/aNa63oLq8O/v2eSOVfz4iUcyoOCT/ABHb5Gs5LfEkatuRqnlPTPIfIf0qP4UyxSM0xyyfdoBvv6Y+nzrI4nIyREttLOdx+VRyH02+ZrJU0MncdiJTZuyOmWt+hc4BoH3dlj2yBobiY/jOlfiWz/Mj6VPNf6XZT7qRhmbrny/SosKqIoO6Qbt+/KeSjzwa9bi1ISNG3aaUNJ/Mj4DYfKoK68KZIGdzcAX4m3fi91DwaVsXZntJLw6UXNsC0UgBmg5B181/LIB1roDs/wBoIb2BJ7d9aN9VPVWHRh1Fc32dyWeUdEYKP8oz+tS3ZntRJwu48ZMtbSEfaIh/5oOjj9f5AVw8X4SJGHF4cdcw8iQSB6fmui6V4WN6k0aSxMHR1DKw5EHkRXvWS8clKUoiUpSiJSlKIlKUoiUpWvduu2UfDbRp39pz7MSdXc8h8BzJ6AeeKIofvQ7y4+GQ6Ew11Ip8NOijca3/AHQeQ/ER5ZI53vb55FYy5MjTKZHY5Z2IYnV8PLpX5c8WmvLh5pzreWVA5xvudlXPuqAOQ8hXnxBGMOscjM5Pz2Gf1+tFcYSIsidKOh0rlsfxG3iFm8FXw3T9+HUPiCTWHLYM0EUigs2pi2NzucjP/OtTLRkwQumC0YVhuBkYAYZPLb+VePDrgeKLe0UyyTSYQEgIGbAxny9eXrWKv5oIYohHO6mZdDz72U6DmbaQegI6rLvYBcwbbHmCwIwf9OYqFvGgkx4jMjooQhQGBwNiCMjFZvazsvxG2kSO6Qr4pAQhl8JiegYHSD6E561rE8DIzIwwykqR5EHB5VkAqzHcYjndbYwdACXc620B0r+7bQrN4dxl4cge0h/Cf6eVe/D+JppaKTIjJyp5sh5j/n+tZPYPsr/aN9HbFzGramZgMkKoJOOmTjGT5101Z93lilrHbNAk0cQIUzAO+5JPtEZG5OwwPShCq4uITxZQDYF6HUUdx5HouYJFW6IAz4o21hfYcdC3Va9LfU7COc+G8Y+7fk2QfM7MK6Huu5fhT7i2MZ/ckkX/APbFR/F+4uzljKxy3ERxtmTxEz0yHBOPgRyoulnEWXne3vHetnDlY5EfeBu9d1RdleSxF48eKo31R7ldWdxj64NZFl2kVVCyK4ZRjOM59TnfNR92LixeSBiEeOQoy4Gcj8WSN1O2D5YqW4Dby3wjiiuG+1ST+H4PhgKItOppS46LggrjNRS7oOMCFrcr3WL0LQ4AHleYHTqV7JxgspKRSE5wARgH1JOwrA4nfMceIURMjUitlyOucdPQVc9p3B23/Xurqb0DKi9OmCf1qdsO57hUXK1Vz5yM7/oxx+lKUYnjz5W5RZ9gPUAX5jNXguc7jiUk5EFrGxGMBUUl2A54C7gVG2t20Uh1alI9k4A1rjoNWy+VdDd6fY9YrN7ywQW1xAu7QARl4jtIrBMAgD2t9xprnG4C5Ggk+yNWfzY9rHpmsqVRLj55ZRK52o26DyHIKWt+I28ba1SR383I2/39axLzi5kdXxhgcjyGPdx89z51L9m+7W/vk8S3gJj6O7Kin+HURq+IyK3Gy7lrxhpntQMDCeHcRIgOPekJWR2JPl8BgVFLKTiMzmdmKDbugANevmtU4VCsmnG8cW+fzyHcn1x/Wvu7ux45bmIVIHq7bAD1xWPxRWtogqQtDNBK0Fw6yFo3cZ05RgdLEA7g4Ok4A6RPD73S3tAlhugPLU34mz6HOaileQcXjdGyIDKbsnlp8NeVCh4VztTEUhik39pgCWA/FJIRhR8h9Kk7ZzushBcjUwHugHYAf833qH4TEyyO0wxo1HJ6seZHn7P8/WvSzHtCeQkvKfu4x5dM/AdelQVb4TEOYGmqsnQ8mihZ6uumga2bI3Vl90Pan7Lcf2fKx8GYlrYnkj82T4NzHr/FV1Vy1xSHWh0NiSMh1IPtKw3HwP8AtXQXd/2qHELCKf8AHjRKPKRdm+uzD0YVINry3G8CMLiLZ8LtR+Y9CtjpSlSqRKUpREpSlESlKUReV3dpEjSSMERFLMx2CgDJJrmLt125N/dm5bPgxZW1iPUZ99h0ydz8h+Gtl78e8fxnNhbNmNG+/YfjcH3B5qp5+bfDfQIuG6XETnJcox8tIDlgPQEfyoVZ8OgfI/M0baAnYON18x7+x++DWQzgn2iI5h8cnP8Ap86zrq+it2K4bL+3gbgnl8s1NdkuyMl9IEtFwkf3cly26Ip3IX/uP1wNhtnGat/h/dJw6OMK0HjPkMZZGYylhyOoEaR+6uBUVavJuJR4CMQwAOeOe4F3fmdSOn4LmXiz4xgousamjQMNG5wHyBluuBsMjry6D7mu72O0tY7mWMG6mXXlhkxofdVc+6Su56746VqfeX2QWXtHZrjK3fhtIPPQSH/9iir0VcDA2HlWS8pJI6Q5nHVY/EuGRXEbRTRrLG3NXAIP16+tc5d6ndO3D2NxbgtaE9TloSTgK2dypJ2b5HzPS1Q/a/gf2yxuLfbMkbBc8g2MofkwFFrVNfs58D13NxdHlEgiX+Jzkn5KuP8AFV+1V/7Pdno4dNnZzcuHG+VKqgwfWrQopSlKVChUh+0V2XUCG9RQCW8GUjmdiYyfgFZc/wAI8qle4bsYkUL3xBJmLJCWADCINjJA5MxG/PZRjnUT3+9p52lj4dGilHVJDjDyOxYhVA5pgjpu2fLarY7HcMa3sLaF86o4UUg4yDjcHSSNuWx6VKlTFKUqFC+ZYgylWAKkEEHkQeYPpXOXYzu7hn43Pav/AHVpK7kZz4iK4CJgjluNR8tuuauPt326/s8RBITcSPqYxhtJWJFy7k4IAGw3571n9j+zS2duobDTvl5pcDU8jnU5JxnGo4A8gKlFNxxhQFUAAAAADAAHIADkK+qUqEXM/fgpi4rOq+ysyQyMOjkDAJHnkH9fOtItLKa7lbSNTYaR2OAqKN2ZzyVB58hy9KuL9o3s9tb3ig7ZhkPTHvJn56x8xVdLM00UXDuHxu7OQ07qPauH2wD5Qx9M4HNjjbEqVC200YmAkdpIlyAfaAPltz056fDPlWd/aoXMpx4jDTEnRE8z5Vb3Zv8AZ4gWPN5K8kjKQVjOlEJ6g4yxHrgelVXf9mntLqWxlQeIG/vOhj5grn8w/njpUFXOAxcpIhbVnY881UPOv5b0BNr14ZdhUL5JTlnHtSuTuR/If7VuXdJ2rSxv5raZhHFchXTqBLyA2H4skf4VrTUdS4Y7RR+zEAM626kAbnHIV53Ez6hdxllkt5FKAgDToIO/PO+/1FYjdXnEITPhMgNluoroAcx8vu8zV63Y6zpUf2f4yt3aw3Ce7KivjyyNx8Qcj5VIVkvEpSlKIlKUoiVWPfB3nGyX7JbZ+0ypkv8A9pDncfvnfHlz8q3rtR2gSxtJbmT3Y1yB+ZuSqPUsQPnXJnG+JT3lxJczks7ONWN9Ib3QB0UAYAotkbC86BOG8ObWrN00Sbn8JO538tq23gvZmS/f7Q1vNJZQMRI0JUSyDG4jDEawDjIXfGcb7V48E4F/a1/HaIcRoC8sgxlUGM6ficL8SPKul+G8OjgiSGJQscahVA6Af19etPFW+Nnbh2uwcBtt6u6kfp+SxezU1u9rE1pp+zlR4ekYAHLlzBBGDnfOc1J1oXdNKkSXdlqGu2u5gEzuI2bKEDovP5/Gt9oqRVb32s9s/D+IRrq+yzkNz5NpIB32B0lf8Qre+zHaq3v4RNbPqXkwOzIfJh0P8+laf3y9r7OKwntZGWWeVdKxA5ZTkEO2PcCkahnc4x51Tfdx3lycJeTEYmilxrQnS2RnBVsHHM5BBz6VKldV1D9seIvb2NzNGyo8cTOrMARkDIyDzzy+dUXxn9oO+kkJt1igjz7KldbEfvE7Z+AFah2i7xL++Tw7i4Zo850AKiHfIyEA1Y6ZziiUtq7Gd7a2nEJ5TGy2t0+uSMHUYnIyWTzGottsSCOoq37zvf4XGgf7Wj5GQqBmc+mMeyfRsVynSiUujIv2iLA68xXC4BK5VDr9Nn9kn12qveJd63EOI3IWOV7SDIBWAEsqFgpZiBqY+0OWB6VWtb53QWxN1K/RIsf5mH/8mpAW2Fmd4asvtD3dSW8ZuIJZZZkcPnOHAGfaUjcsDg8+QqQ7N/tBXMEXh3EQuiMBX1+G2APxYU6j67fOt+qhO2cKrf3CpyEh2wAAeoAHQHIqSF2YzDtjpzVbEX7Si49qxbP7swx+sdfPEf2j8SJ4FqGj8MFw7lWDnmFIGCo2GSN9+VUfSsVXLdeI95Mt1O88+AzyQgqg2WCNy5Rc77vpY77kV05wnjcF0gkt5UlQ9UYHHx6g+hwa4uqX7KdpHsLpLhFVyh91iwU/HSRuOnMehoi7HpVIr+0qNO9idXpP7Pp/081+J+0TmGVmhVZCCsKLqbS2NmkdsDTn8KqSfTqRbH36doLdbB7Rm1XExQxxqMsMODqb8o2IHU9OuNg7uuwMXDLYKo1TuAZpDzJx7o8kB5D5neua7btNniUd5MGkCzRyOHYuzBSuck8ztkDAA5AY2rru0ulljWRGDI6hlYciCMgj4g0RetVB+0JwFTDBegHXG4ifHWNskZI8mBH+M1b9V731XUa2tss+owPexLMFO5QB2I/QdelQpaSDYVDi9GvWNIJXES7aY06s2NgfT5VIWE+r7tsgMnsqRuy8izHzPlURJYra3c0MpBWJ2G2/iaT7OPMHZvLlUvw28Z3bUBnrjknkpP4m6kdP0rEr3HCsT2xDi7c7b+d+fLy2pquPuG4lr4YYScm3meP5H2h+rN9KseqT7h7rTfX8PRlSTn1DEcv8f6VdlZLxc8fZyuZ0JHsUpSlFpSlaJ2f7xml4bd38yKkcMkwixkeIi/3fP8RJCZ5E+VT/AGJsZorKIXErSzMPEkZmJwz+1pHkq50gDbaiKuv2hOK+zZ2pOEkkaSTfGy4Uf+TfQVSg4wy60TCozHcD2gCfj5VYn7Rc2eIwrt7NuPju786qwxHSGxsSRn1GP9aml1wzyRtIj0PMjejp7fqrV7nu0SR8UQJCI4biL7Mm4LF41Riz9dTcztjLgDOmuhJZAoJYhQOZJwB8Sa414Zx17WaGa3ISSIbMVU+0dWcggg7NjesrtB24vb0Yubh5FznRkKmf4Vwv6UXKpHtJ2qaPjNxd2shX79ijKSAwBx05q2OXUGpDi3fdxOeNo/ESIMCCYk0tg+TZJHlkb1oVKlSv1mJOSck7knma/KUoiUpSiJWx9n+wNzdqHVQkZ5O5wD/CBuf5VApOAjLoUliDqOdS4zsu+MHrtnYct6kbbtTcxwGBJWVGO+5zjGMA/hX0GKLZHkvv7Ke4Z2Nt0uJVublWSBdcnhhtPMDDN0O42GT051LQd4NjaaltLZsHGTnSGxyzqLHqarYMcEZ2PP1r8pa2NnyfAAPHcqxJ++KQg6LdAehZ2bHxAAz9a+uF94lvPIovbWEE7eKFDAfxBgSB6gmq5pU2p+1S3qbV3Xvd9YzrlYwmoZDxNgehA3Uj5VV3a3sm9jKFZg6OCUbGMgc8joRkefMVh8P7Q3EA0xTSIvkGOn6cqxbu+klYtI7OxOcsSd/n8B9BRZTTRyN0bRXhSlKhciUpSiJVrdhe/RrK3jtp7cSxxjSjI2lwN9iGyG+ORVU0oi6Jt/2i7Fmw0Nwg89KHHyD5qse1feXJxWdI7o+DZiVWKRqGZQAQSCcFmIY+nLbbfRKVChbv3kPZ+NbS8PmV4/AWMk58RWj9kGRWAOdGkZxvprA4fONGiFSzE51t9C7eXXA51q9Z/Br1o5Vxkgndc4B2wM9PnUEK24XiuwlDTsTV8xfT9heitPuX+74zKm7arU7nnsY+fxxV+Vz73NyFuNZYqc20nug6feXYE+9jzqxu9Dt7LwtrN1QPDJI4mGPaIAGAhzsdyfkKBcuPy/aZMu1lb5SsbhvEEnhjmjyUkRXU+jAEfPelFxKmO2HAbu14BJbNHiO2u8q4IPjQF3YMQN1Idkznyz61dHDr1Zoo5V3WRFcfBgD/AFr3dAQQQCDsQeR+NfFvbrGioihEUBVVQAqgcgAOQoi5378kDcY0tgA26ZJ6AaySPXAx860I2oNqSN2Vwxz0B2AHTPIkeoq5e/3sazBOIxnV4QWOVCNtOo4b13bSR5EeVVDwy5zFJryQx9rzZjyVB59SfhQq34f2clxu3Idr6aexHtfgoOlfc0RVip2IODXxWSqyCDRSlKUUJSlKIlKUoiUpSiJSlKIlKUoiUpSiJSlKIlKUoiUpSiJSlKIvqNCxAG5JwB6mpn//ADUgwCoDpIUlRjhlIJyG8uWMDzqFXntW68Jn1BndnaV/bkdznUfzBuRH6+dYuKuuDYRmKnLJPhr1vfT29rW7d1MiJxSV3KqkdkxLHAVB4i5JPQY/SpzvVsP7VurKwgOW0vcyONxHGVwhPT2jsPiPOsDuq7G/aoL24myIrtDbxgjmg5v/AJuX8JrfOxfYVLG3ZJGM80oxPMS2pwBpVQSchVXYDPmaBcXEZWzYqR7didPwWB3f9sLVeG2qSTxRPHEInR5EDKyEocgnzXPwIpWRH3RcKAx9jQ+paQn6ls0qVwrcKUpUKF43tmksbxyKGR1Ksp5EEYINch8a4I9neS2zk/cuRkAgtnGCudxqGnB8jmuwqpP9obgYQ297HGdYJjkkAyoAx4erybJYA/LoKLbC8NeCdlTfGLURyaQQTgFgOSnyHyxWDUlHaK6E5395mO+leXzdjyFYsFg7yrEqkuzaQACTn5eVSF04uMh3aAU12o519fqORAx6VPXfYO/jnaA2k7SIcHRG7A88FSBgqcbGoi/sHhkaOVdDqcMpxlT5HHI+Y6cqlca8AKmeHdkbibBCaFP4n9n9OZ+lbL2CgiMZYBC4O+V+8X59V8iMeRrbCcbmuyLDhwzEr0GD4SyVgkkdoeQ/VV/xHsmtuq5ElxI+wVAQo+JGT8ts+lS/Z7svtquIYh+VMFiPViWP0rZoJ1dQyMGU8iDkGvSuhsDQbVpFw6Fr8425D99ytU4nf8PgfQYUdhzCRqcfHlv6VIScBs3j8QxKqlded0wMZ3wRjapGDhcSElY0UnckKM14cT4jAA0czLgj2lOTsfzY5Z8zipyVZdSz7ANDjKG1yFae/wCy0yTs3DM7Lbu6OBrCyqQCvmpAz9RWuTQFSQehx6VbXDuGxRDMSgagPayWJHTckkivXiFis0bRvyYYz1HkR6itLsNYsaFV8vCBI3M0gO8NvBU5Wbwzg8tw2mNSfM8lHxNfdrw7E6LIPZL4BYsiPg42bGwPn61adhCEjUKgjGPdGCB8xz+NaIYc51VbgOH/AGhxzmgPf9FqFn2aslxHLOHlJA9lsAH8o5/Dff4VsS9lrUDHgp+v+tLDs5HE2oFm9osAxyFJzuBjnvzr64jxrwpY4/DdzJ1Ue7vgeh69dgK7Gsa0d4BX8WHihZcjGjYbX+tqF4j2PBlbw4k0MgVd8eG2+Sep+WfKsuHsLbBQGUs2MFtTDJ6nGcD4VsVflZ9kzotwwMFkloPoFXPabhNrASiNJ4uPd2KjljUSB+maim4DOIhL4TaD1xvjzI5getWlcaMk6Q7qM4AUvjO2M/P6V6Wt0siK6HKsMg1oOGa47qufwmOSQ96ugA+r8dlTVKtG87J28khldTkjcA6Vz57dagOMcDs1zHEWNw5Coitn2iQADnYZ9T1rnfh3N1JCq5+FyQguc4V5rTaVZ8fcXfTNGBClsmka2knEjZ6khBz/AHQPn1qV70u73h3DeHRiMN9qZ1CuWYvJ+fK50hceQ2JA61zKqVYcEjZJEkIwjErqbkdv+DPKpb7EyWkgc+HuzYByAM7D1B/rXjKmuGIksET2JlHTHmPiP1rYOC8EPEb+CzX+6GJZiOQjG+PmMAerCsd17CNsWCwry7UZe7ruZAL8aFfI9Fd3dXZSxcJtFmOW8PUARgqrEsi/JSP+Ctrr8RQAANgNgPKv2pXjUpSlESlKURKxuJcOS4heGVdUcilGHmCN/n61k0oi5G7Sdl5bK+eyJ28QFW/Oh9xvjpz8Dmvq9nKaWhJQxN9yykgqV9p3yPLAGfPNXJ38dlTLbJexD7222YjmYmO/+Vjn0BY1RdrchwQ2y4Gr0jXGFX1ZqFXeBmYYXQu3d12qvlrqfGncirF7O97d5NZiyEga8mljt4ZG1alR86pHY82GQoPPr03uDgfYGztrdYBBHIAdTNIiszuQQWYsDuQSPQHFctRM5aOaMFJfEBjIOMaeWgeQwCWJ/rXSvd33kQ8SiALKl0g+9i8z1aPPvIee2469CSrJoTGb5HY/XhR9VpvbTuYEAW54X4iyLJl4wdfsHnoXm2n8mTkE43ArRUvbxGuPtUI8NEUujlIWCNkBkSUhn1YPsjJ+FX13gdsBw2zabTrkY6Ik/M5zjIyCVHM43+ta72M7FTT3DcS4rHGbiRFWKHSCsKgDchs4f03Iyd8nA2Nkc3YqYcTLD8DqHTl7KrezlzZ6i0DFGYY8NmIA3z7IJwfkTWy1v3azuksb1DpiS3l5rLEgXf8AfUYDg9c7+oqvOM9m7rh0DTsjPDGwSWMkkx52Dwuf7yA5GA3tLnB5E11xYkDRwpXmC4sxvckaGjqNvZelQl52USR3YySBZCGdRjBI9SMgelSVxxKKPGuREyMgMwBrFbtPbAZ8dPkc/wAhXW7IdHFXcxgdpIR70v2bitvbKIy4QIANIDMVHTOASPnUkrZGRyNa1JbW10zeHcYMnvopXLbY5MMg4HStihjCqFGcKABnc7DrRpJ8lED3OJ2y8q/96V0WJf8ADIXYSyjV4anGo5VQNyccv/isThXaDx5igj0po1hiwJIyAMgcs/HpUwwBGDuDXhZ8Pjiz4aKmeeBjNC03p6rJ0bs4LKA59SvWe4VFLOwVR1JAH615WvEo5MiORXxzAOT9Kib7gkzztIJI9JA0h1YlNhkKAQN+eay+F8DETmRm8SUjTqxgAeSjpS3XsoEkpfQbQvn09/y9Vk8VklWJjCoaToD+vPmfSobgUdy07PI0oiC40yADUx8lHIDzqcivo2YorozDmoYE/Sorg0V/xO4kisgiRRNh5GwMbnqQdzg4AX41rle1tOJXLjJooi2V7j5DqPrVSUvC42kEhB1Y07EgMPJgNmHxrBh4/wCLMbe1gkuJVBGmMbbEDn0UdW5DarKXukia2CyvL443LLMzKxxyZWCoVPUaR8qrLu7Wfh3H1tyrIJWeJgyFA6e0VZQ2cDKgjBPUZNcz8T9wUqifjH/A2upNKweyPdhKZ47viHhkouY7dRkIxOcyMdnK9MbZ36bzXeZ2GgvbSVyqpPEheOYDDAqM4YjcqcEY3xnI3rdK+ZMYOcYxvnlj19K5C4uNlUkkjpHFzzZK0Lu37yIbnh8bXNzELiNWEoZgr4UnDFTjOVwduufhVT9ouOvxO9e8I0xKNFurdFBOGI8ycn4n0rE7W28Qu7i3iKtYwSPIhVE2YgakEmNRUNkYzjasKyncxRyINWldDpyzp8vJh+uawJV/wbBt7QTSjQAkAb6EC66C9K1NeFHz/tDRK7FCuF+9GQVz+Ag9SeX/AMVenc/2MaztTNMMXF1iRweaL+BfTnk+px0rQO63sp/aNyLl002kDhsEAeNMNxnzC7E/IdTi/qBcvFcZ2z+zY7M0Em+pP16kk80pSlSqZKUpREpSlESlKURfE8CurI4DKwKsp3BBGCD6EVyx3kd378OvDGg1QzZaBiemd1JP4l5eoIPWuqq1/tz2Pj4laNA/st70b4yUccj8OhHkTRZNIB1XLtveCTWd1VUAOOaxgch+852r4s5pFnjMB8OcNrDqSPD22Ax0A5+ecfH6v+GyWby2s6aJEfU46EKuVweqkkH4Yr94VFhBkkGUks3lGu7f5jtUL0EbvteRjtebvfYdLsAHlZ5AVtPCO0OOJWcnFZGlWJ3fxmd3GNI8MaBsoVxqJA3zvnFdJWN9HNGskTrJG4yrKQVI9CK5DlxIWdxtjWR+VeUaDyLHepPs52kuuFSq8LsQoBliJPhNqPu4/Nge8BkY+srhxWCoufCO5y619X5UQdl1hXPnbnh91xnjslrCT4cGlCT/AHcQABdmxtksWwOZ2HTaxB328O+ymfxCJAP/AKcgiXVj3eWCM/i5VqHcR2yWS5vI52VZrmTx1ztrb2tSjPlnIHlnyqVWbLa7PuL4cCGmEtw/NmeQgMc5zhMAD08vOtqg7G2UcZiS1gVCMY8KM5xyJ1KdRHmc1M0ohJOpXLHbHsM1q89xAzvbwT+GZXVYiZNRysQXZghGCwCgEHA2qbd7m+KJwqC6KEYea4WMYO3J1ATA3yefp57d2fAv+0t4bk+ItmCII2OUQhlXUFO2eZ5c29BVvVkHubsVujnkivI4i+ioe37A8VKFMTrJ0Z/snhj+Jw5cj4Lmo/jDz8MuVtr90fWgdJkBC7kghhgciOeP9uiKiu0XZe3vYmjnjV9SlQxUa0z1RsZUg77eVZtme03a3xY/ERuDsxPgTYVKJwefiUotrOQJpAeaXPsxqfdGV3LNuQB+XyzVhcG7mrSPBuWkvHxj71iIx/CinGCd9yahu4nhotjxG3b++huArbYJQBgh+BIY/OrXqJJC82VhisW/ESF508FovbTultbyECCOO1nTeOSNAo+DhMZX15jmOoOg9yNlNZcXurOc+G3g5MeQQ7BlKkHr7LEjHQny2viqT78L2O0v7K8hkAu096MdUUkgtg7Zyyctxn8ta1yq7Kr3vU4c8T2vE4kV2sWLSKW0loiN8E7ZG+Bzy3Xkdl7LdtLbiCyNbOXWJgrEqy8xkY1cxzHy+FVJ3/dui0g4fEcIml5j+YkBkX+EAhj5kjyoi3q477uGpEHZ5QzIHERhcSEEZGMgJg9G1YPnVKdtu8C64xMVGY4VBKQhjjA6v+d+XoOnXMLwjgfjBmdjkeyB1GAMZz0xgAelZvDpVDwtgKSrRNgAAOCMZ9TUWrrCcJc/I+Y5Wu96sA+W4X1IV+z24G0bMofH9f8AFUzwXspLxC98C3JRCAbmQDKoM/TWRkAdfkSMfs5wG5urp7S1wVJ1mT8MCk76vXyXmT88dE9kuyUPDrcQwj953PvyN1Zj5+nQbVAC7OI8QDGdiz49ATtly2KB6HX0JHPTN4LweK0gjghXTHGulR/MnzJO5PmazaUqV5hKUpREpSlESlKURKUpREpSlEVed73dwOIweNCP/VQqdP8A91NyUPrzK+pI67c9pe5xHgg+GsPlj2xqz8q7Hqn+9nuieeT7ZYJmZj97ECF17e+uogBvMZ35885Lqw+IdCdNjv5Kp7OPaPUMBy07fwr7o/UGvKwuNReaT3VPiY6ljsg+Q5fGvjitw0J8J0eKRYjC6OpUjlv8K+uEJqMaj3dbSEeigBf1qF6WKdskrI4jdV7kNA9AdSPEhIbQTyzNOcaRjY4wQN/jpG1fvDbuZYJIkkXwCfFZWSN9JA2IJUlJCAPcIPryr6NplIfwtMSHPUqTqP8AIV8xQMbZY0wDNIx8hpH9Nh9aWsH4Vsh77LNF183F2UgH/s0epWx9iO8C8s/v5XmuolB+6NyQBtjLBlbPn0PKts7Fd9jI0v8AaS3B1tqR1QaEXouhVXH8ftE7ZxjNVjbtotohjmXkYeYTJwfQkLXxBx+VgzHAEaHOBzJOF+G+PoaWuN2AwoDA5xBLQdr1oOPSgAQfdbXwLtxFb8WueJBwUa4dWhwVkeCQ7OmdiykKShwf1xevD+3thNH4iXkGnGTqkVGX+JXIZfmK5e8PRZZxqaRtiQCRk42+n61lX6RiP7uJCdQjDYX3uvTfH86m1qHCSW5i+u6HVWveuh8vmF0dd95/DI/evYDvj2W1/wDgD9ahOLd93Dlt5WhnMkoUhEEbgs2PZ94Aac8zmqedIoyqhE1EgAALnfOT6DAJpeXCxsgCgaic7DkFJP8ASozKwP8ADgYCXzDSgaHM6dfFQdvfyWyx3UF6RPIx8VFMiyqQ5ILkjTIrYDc+ZwRVl8L/AGhJkKi4hjnVgCTCHjZM/hIkBViPQ4OedaRxCUfZvECrqYKR7IOCxHmPWvhp3ktpTnSwJwF2I042+eD9aWtLuBta4s7Qk5cwpu418fD5rbuP9/V1NM8dn4dvE2Ajyp94u2WLbsgOcjkelVfevPO0k8heVicvI2Tk/E/85Vs8l7kxeypEqeySNw2MjPoaxRL4tkATvqVCev8AeAfypak8FiaXASWQ1xGlbAHezvmCxOF8AlxvIY1dd1UnLDbnjAxy55rIvOExLB92AxZlAY8/extUkhzckDkkQHwLN/ooqPeM+BIvWGUsMnG2dQ+uTUWSrf7BhoInNYyzTxmOptoG3IfzbdFmABLo45PHk+QKnH8qdmOys3E7mSG2H3LOrvMQdMXUkebHfC9fQZInexnYqXizmRVaC2OFknb3mA/BCOXxbkOueVX5wHgEFnCsFvGI416DmT1LHmzHqTUgKm4rxJrv9KA2MzjY/q0oedknxOm1rF7JdkYOHW4hgX1dz78jdWY+fpyFTVKVK82lKUoiUpSiJSlKIlKUoiUpSiJSlKIlKUoigu1XYi04jHouIgTjCyDAlT+FuePQ5B8qo7jvdbd8LlMqq11bYI1xj20BOfbTn05jb4cq6OpRboJ3wSCRm4XKX2mOSeDQwIUPsPgMDHMbZ+lYnDVJnjT/ALKOCPXUR9CCDXQ/anuosb5jI0ZhmO/iwkI2fNhjSx9SM+taBxPuKvIn8W1uknIGNMq6GI8sjUD032+VRS9AzjLJJA+VtHMCa2ru/gWA81VElzlNPIqnh7+bSb/+0V78Hhza3G2dv5DNbBxfspdQlvtdjJHn/qxDxFGNwdSZAP8Aw1F8GEUWtTKpzzBwPPodwcHBB8qLowrGS4hrhIHNyubd0RoQLaddq6hYt+2bGI+RA/8AIV+3yFLWAKN9QbHmcE1kX3DlW1ZEfUAwbmDjcZ5chj+tSMVjlIQ2xjwfoMf71FrvbgpJHuaRTjEwWPOjr6KHugRcLON1ZRJ64AAYfIHNSfFMN4LruPEUZHk23+lercP+8RttKa9sfm5DH1rxsrArCifv6vgA2ofPAHzNQuxmFkYZGVo45v8AIZD7Ekj/ABWC2fsciHnE+n6MMfzrJdxE0gPuyoZB/EB7X12Net5aaYbgtj29TfQbfPbNYlxHHJ4RlkQIiDbOWYkDOfTYevOpWiRj4aqswa0CzWgc8a+GU+/ilzHptrfoQ0Z+tfbW5EVyq5BWQuPorDH0qai7NXd8oW3tJiNSsruvhx7EH3nI6eVbx2c7kZTlr640hmLNFBz6DBkYZAwAMKPnSlwYnHYSF5Adm7oHd/tc0/kq74W3jTEQqZnkVSEjBZ8gHOQOQ5bnAqxeyPcfmQ3HESGLMGFshygxy8Vh7/8ACNvU8qs3gfZy3s4/DtoUiXrpG7erHmx9STUlUgUqHG8VmxbQw0ACTQ6m7/E+6+IYVRQqqFVRgAAAAdAANgK+6UqVVJSlKIlKUoiUpSiJSlKIlKUoiUpSiJSlKIlKUoiUpSiJSlKIlR/EuBW9xtPBFL/HGrefUjI5mlKIqi75ewdja2xlt7dYnPVS4HP8urT+lUuOISDlI+37zf60pUrayRzPhNeSm+yxM8jiR3YBcj23G+QPwkVuPCOzkEs8aOHZS24Msvkf36UothnlI1cfcqweB91PDGYlrUNv+KSVuh83rc+F9lbS1P3FtDEcc1RQ3zbGT9aUoudStKUqFCUpSiJSlKIlKUoiUpSiJSlKIlKUoi//2Q=="/>
          <p:cNvSpPr>
            <a:spLocks noChangeAspect="1" noChangeArrowheads="1"/>
          </p:cNvSpPr>
          <p:nvPr/>
        </p:nvSpPr>
        <p:spPr bwMode="auto">
          <a:xfrm>
            <a:off x="63500" y="-903288"/>
            <a:ext cx="2466975" cy="1857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600200"/>
            <a:ext cx="38100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r>
              <a:rPr lang="es-US" sz="12000" dirty="0" smtClean="0"/>
              <a:t>la oreja</a:t>
            </a:r>
            <a:endParaRPr lang="es-US" sz="12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1" descr="http://tbn0.google.com/images?q=tbn:GbqsQlB3_I4YAM:http://www.freeclipartnow.com/d/33883-1/ea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685800"/>
            <a:ext cx="5406981" cy="54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Autofit/>
          </a:bodyPr>
          <a:lstStyle/>
          <a:p>
            <a:r>
              <a:rPr lang="es-US" sz="12000" dirty="0"/>
              <a:t>e</a:t>
            </a:r>
            <a:r>
              <a:rPr lang="es-US" sz="12000" dirty="0" smtClean="0"/>
              <a:t>l cuello</a:t>
            </a:r>
            <a:endParaRPr lang="es-US" sz="12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752600" y="685800"/>
            <a:ext cx="5486400" cy="5486400"/>
            <a:chOff x="2133600" y="1895654"/>
            <a:chExt cx="4984750" cy="4962346"/>
          </a:xfrm>
        </p:grpSpPr>
        <p:pic>
          <p:nvPicPr>
            <p:cNvPr id="5" name="Picture 7" descr="http://tbn0.google.com/images?q=tbn:GrGoIEm-KQfTKM:http://www.fotosearch.com/bthumb/LIF/LIF149/CA103014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62200" y="1895654"/>
              <a:ext cx="4756150" cy="4962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ight Arrow 5"/>
            <p:cNvSpPr/>
            <p:nvPr/>
          </p:nvSpPr>
          <p:spPr>
            <a:xfrm>
              <a:off x="2133600" y="4648200"/>
              <a:ext cx="2133600" cy="838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>
            <a:noAutofit/>
          </a:bodyPr>
          <a:lstStyle/>
          <a:p>
            <a:r>
              <a:rPr lang="es-US" sz="12000" dirty="0" smtClean="0"/>
              <a:t>el pecho</a:t>
            </a:r>
            <a:endParaRPr lang="en-US" sz="12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438400"/>
            <a:ext cx="8229600" cy="1143000"/>
          </a:xfrm>
        </p:spPr>
        <p:txBody>
          <a:bodyPr>
            <a:normAutofit/>
          </a:bodyPr>
          <a:lstStyle/>
          <a:p>
            <a:endParaRPr lang="es-US" sz="6600" dirty="0"/>
          </a:p>
        </p:txBody>
      </p:sp>
      <p:pic>
        <p:nvPicPr>
          <p:cNvPr id="36865" name="Picture 4" descr="Middle Aged Man With Hairy Arms, Chest, Legs and Pits Clipart Pictur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0"/>
            <a:ext cx="4603750" cy="7303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 rot="8950028">
            <a:off x="3873479" y="1320802"/>
            <a:ext cx="26670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g_hi" descr="ANd9GcTDqHOtEFozWGIy0etQ2VRI53aG3FcMKUgSaDTRVtiDPFcHGHnyJ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-228600"/>
            <a:ext cx="6070049" cy="7972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s-US" sz="6600" dirty="0" smtClean="0"/>
              <a:t>el ojo</a:t>
            </a:r>
            <a:endParaRPr lang="es-US" sz="6600" dirty="0"/>
          </a:p>
        </p:txBody>
      </p:sp>
      <p:pic>
        <p:nvPicPr>
          <p:cNvPr id="41986" name="Picture 2" descr="http://t3.gstatic.com/images?q=tbn:ANd9GcRC9zDTJP2fiHJzoCD9DyiDVogT4SkNkRCNjEXwpV0ASzBW0Lla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078156"/>
            <a:ext cx="5867400" cy="26271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>
            <a:noAutofit/>
          </a:bodyPr>
          <a:lstStyle/>
          <a:p>
            <a:r>
              <a:rPr lang="es-US" sz="12000" dirty="0" smtClean="0"/>
              <a:t>la uña</a:t>
            </a:r>
            <a:endParaRPr lang="es-US" sz="12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7" descr="http://tbn3.google.com/images?q=tbn:ZEsnOqUOE0_0MM:http://previews2.nvtech.com/100/tf05083/NVTech_medi031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0"/>
            <a:ext cx="701089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r>
              <a:rPr lang="es-US" sz="12000" dirty="0" smtClean="0"/>
              <a:t>el brazo</a:t>
            </a:r>
            <a:endParaRPr lang="es-US" sz="12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" descr="http://tbn3.google.com/images?q=tbn:B_rP9pGeD-5XfM:http://www.cksinfo.com/clipart/people/bodyparts/hands/elbow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762000"/>
            <a:ext cx="7062787" cy="5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Autofit/>
          </a:bodyPr>
          <a:lstStyle/>
          <a:p>
            <a:r>
              <a:rPr lang="es-US" sz="12000" dirty="0" smtClean="0"/>
              <a:t>el codo</a:t>
            </a:r>
            <a:endParaRPr lang="es-US" sz="120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3" descr="http://tbn1.google.com/images?q=tbn:X5X5Ml0OxqQ8DM:http://ngfl.northumberland.gov.uk/clipart/People/images/hand_jp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-609600"/>
            <a:ext cx="5899150" cy="795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Autofit/>
          </a:bodyPr>
          <a:lstStyle/>
          <a:p>
            <a:r>
              <a:rPr lang="es-US" sz="12000" dirty="0"/>
              <a:t>l</a:t>
            </a:r>
            <a:r>
              <a:rPr lang="es-US" sz="12000" dirty="0" smtClean="0"/>
              <a:t>a mano</a:t>
            </a:r>
            <a:endParaRPr lang="es-US" sz="12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ts2.mm.bing.net/images/thumbnail.aspx?q=1691678345073&amp;id=71190157319ff90739a822311c28abc2&amp;url=http%3a%2f%2fwww.hasslefreeclipart.com%2fclipart_bodyparts%2fimages%2ffinger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066800"/>
            <a:ext cx="6834187" cy="4996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>
            <a:noAutofit/>
          </a:bodyPr>
          <a:lstStyle/>
          <a:p>
            <a:r>
              <a:rPr lang="es-US" sz="12000" dirty="0"/>
              <a:t>e</a:t>
            </a:r>
            <a:r>
              <a:rPr lang="es-US" sz="12000" dirty="0" smtClean="0"/>
              <a:t>l dedo</a:t>
            </a:r>
            <a:endParaRPr lang="es-US" sz="120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05000" y="685800"/>
            <a:ext cx="6173293" cy="5373367"/>
            <a:chOff x="1828800" y="1484633"/>
            <a:chExt cx="6173293" cy="5373367"/>
          </a:xfrm>
        </p:grpSpPr>
        <p:pic>
          <p:nvPicPr>
            <p:cNvPr id="3" name="Picture 46" descr="http://tbn2.google.com/images?q=tbn:1LUSwRn8XR-DlM:http://wwwdelivery.superstock.com/WI/223/1606/PreviewComp/SuperStock_1606-7183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8800" y="1816212"/>
              <a:ext cx="5081587" cy="504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Right Arrow 3"/>
            <p:cNvSpPr/>
            <p:nvPr/>
          </p:nvSpPr>
          <p:spPr>
            <a:xfrm rot="9006814">
              <a:off x="4877893" y="1484633"/>
              <a:ext cx="3124200" cy="838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s-US" sz="6600" dirty="0"/>
              <a:t>l</a:t>
            </a:r>
            <a:r>
              <a:rPr lang="es-US" sz="6600" dirty="0" smtClean="0"/>
              <a:t>a nariz</a:t>
            </a:r>
            <a:endParaRPr lang="es-US" sz="6600" dirty="0"/>
          </a:p>
        </p:txBody>
      </p:sp>
      <p:pic>
        <p:nvPicPr>
          <p:cNvPr id="40962" name="Picture 2" descr="http://t2.gstatic.com/images?q=tbn:ANd9GcQ4P0KCqgFLXbmoHj_FNheup9XpmE9gtOO0SLCBo7yTuDKOLVvAQ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828800"/>
            <a:ext cx="2895600" cy="4705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Autofit/>
          </a:bodyPr>
          <a:lstStyle/>
          <a:p>
            <a:r>
              <a:rPr lang="es-US" sz="12000" dirty="0"/>
              <a:t>e</a:t>
            </a:r>
            <a:r>
              <a:rPr lang="es-US" sz="12000" dirty="0" smtClean="0"/>
              <a:t>l hombro</a:t>
            </a:r>
            <a:endParaRPr lang="es-US" sz="120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4" descr="http://tbn3.google.com/images?q=tbn:WopvN4caof0SWM:http://www.freefever.com/freeclipart/clipart/leg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996" y="838200"/>
            <a:ext cx="6978591" cy="5268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Autofit/>
          </a:bodyPr>
          <a:lstStyle/>
          <a:p>
            <a:r>
              <a:rPr lang="es-US" sz="12000" dirty="0" smtClean="0"/>
              <a:t>la pierna</a:t>
            </a:r>
            <a:endParaRPr lang="es-US" sz="120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hasslefreeclipart.com/clipart_bodyparts/images/kne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57200"/>
            <a:ext cx="7372207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95600"/>
            <a:ext cx="8229600" cy="1143000"/>
          </a:xfrm>
        </p:spPr>
        <p:txBody>
          <a:bodyPr>
            <a:noAutofit/>
          </a:bodyPr>
          <a:lstStyle/>
          <a:p>
            <a:r>
              <a:rPr lang="es-US" sz="12000" dirty="0"/>
              <a:t>l</a:t>
            </a:r>
            <a:r>
              <a:rPr lang="es-US" sz="12000" dirty="0" smtClean="0"/>
              <a:t>a rodilla</a:t>
            </a:r>
            <a:endParaRPr lang="es-US" sz="12000" dirty="0"/>
          </a:p>
        </p:txBody>
      </p:sp>
      <p:sp>
        <p:nvSpPr>
          <p:cNvPr id="28674" name="AutoShape 2" descr="data:image/jpg;base64,/9j/4AAQSkZJRgABAQAAAQABAAD/2wCEAAkGBg8QERISEhQVEBIVEhYXEhgXGBYXFhIcFxYZFRUQFBIXHCYeFxolGhcSIC8gJTMqOC0tGB4zNTEqOCYrLCkBCQoKDgwOGg8PGi8lHyUsKSwpMCkuLCwsLi8pLCksKSk1KS8sKSwsLCwpLCwsKSwsKSwwLCwsKSwsKSwpLCwpLP/AABEIAMQBAQMBIgACEQEDEQH/xAAcAAEAAgMBAQEAAAAAAAAAAAAABgcEBQgDAQL/xABJEAABAwIEAwUGAgUJBQkAAAABAAIDBBEFEiExBgdBEyJRYYEUIzJCcZFioRUzUnLRCBckQ1SSscHTFlOCg5MYRFVjc7Lh8PH/xAAaAQEAAwEBAQAAAAAAAAAAAAAAAQQFAwIG/8QALhEAAgEDBAIABAQHAAAAAAAAAAECAxEhBBIxURNBIjJh8AUU0eEjQnGRobHB/9oADAMBAAIRAxEAPwC70RFBARYeK4zTUjO0qJY4GftPcGgnewvufIKLv5lCV2WjpKmqu27ZHM7CA6ae8mIJG2oB8rqG0uSUm+CaLRYpx1htMS2Wpj7S4HZsPaSknQNEUd3E+VlA6rhLEq+QvxCte2E3/o1MXMjAP9W55tmFtCSCT4qR4Tw9SUgAghjisLXa0ZiOt5D3j6lVp6qEeMlmGmk+cEd41ZUY8wQx0ppoGvu2epL2SHoTHSsN7H/zPsCoVTYJjHDcr6mmbFVQltpHBmbujWz26SRi+t2m2gv4K6EVb83O9yx+Whaxg8u+Z1Ni7C0DsKlgvJETe4/3kTvnbtfYg79CZmqn4j5bQzSCppHmgrGkubJH3WuNvma3a+uo8TcFRVvNPH8JqmsxEe0RaggtY3tG3/WRTsaLked97EDpdp1o1OOSnUoygdBItHwnxnR4nF2tM/MRbtGO0kiPg9n+YuD0K3i7HEIiIAiIgCIiAIiIAiIgCIiAIiIAiIgCIiAIiIAiIgMTFcWgpYnzTvbFEwXc5x0HkPEnoBqeiqEce4zjU724cRQ0TCWmZzAXuB0vdwPftqGttbq7ZYH8o7FoHy0lO0h00Qe6Sx/Vh+XKw+BOUut4W8VN+B836Oo8zcjvZ2XFrW0sNPMWPquGoqunHBYoU1N5PuGcJU8LhK/NVVPWecmSUm9+6XaRi+wbay3aIsmUnJ3ZpJJYQREUEhERAFg4xgtPWRGKeMSsPQ7g/tNcNWnzCzkRO3BDVylMb5f4jg83tmHSPkYzW7f1sY6tkYNJGW3IH1AU+4D550tWGxVuWkn0Gcm0Mp8Q4/qz5O081LVC+JOU+H1r3S9+nld8Rjy5XHq90ZFifoRe9zdX6Wr9TKdTTXzEteOQOALSCCLgjUHzBG6/S5+w7F8Q4VlEUgFXh8zyRa7SCLBxb+w+1iWm4Nt97X/FK1wDmkOa4AtIIIIOoII3CvRkpK6KcouLsz9IiKTyEREAREQBERAEREAREQBERAEREAREQBERAcYYriEtdVSzOBdLPKXWGur3d1jR6gBdQ4bC9kMTJDmkbExr3Xvmc1oDnXO9yCbql+b/AC2loKiSqhbmo5XlwLR+oc43Mbh0be+U+nTWRcuuazJgylrXZZvhjlPwy9A156P89j5Hepq4Skk16Lemmk2mWeiIsw0AiIgCIiAIiIAiIgMHGcGgrIXQTtzxu3GxBGzmnoR0Kh9Pwfi2GgnDK5z423LKacBzDfUtDvhB8wG/UKfIusKsofKznOnGfJC+EueOaf2TE4RRzZsucXbGCdmyteSY+neuRrrYaq2VVPMDl3HibQ9hEVSwWa8jSQdI5La28D0vsVGuD+ZVdgsjaHFI3upxpG/Vz4m7AsdtLF5DUdNsq06VaNRfUzqtJwf0L7ReFDXxTxtlie2WN4uxzSC1w8QQvddjiFrsU4jo6VzG1FRFA5/wCR7Wl3mATt5rS8wuP4MJp87u/O8OEEf7RA+J2ujAbXPoFTOOcr8fxACvlY2Saodd0Vwx8Lbdy7XEBotbu3uNL63UknQuJ4zT00RmnlZFELd9xAbrsAepPgFHOHePX4jORSUz3UbTZ9VIeza4j5YYrZn9N7W620vF+GOVdXUPjmxlzZWQtY2lpWO9zEGjKA9rRlsA1mgJv8xOxtFzo4Y7nLFFG3yayNrR6BrQB6ID2RUHNzwroa2ryyU9TSNmeIQ5uTMzMcgjkYLnS3ede/ldSSbn2wwB0VDUOnJsWOsIwP2+2Grh6Drt18OSXLPapTfCuWnU1LImOfI4MY0Xc5xAa0DcknYKluIuctXWl8WGt9mhBINQ8Xe8be7YRZt/U/ulRriTFa/FXh1bIGwtOZkEWkbTa13E6k26m+5tZfmKNrWhrQGgCwA6fn5FUK+tUVanlm1o/wAJlN7q+F17f6GOYqvOZhW1PtB/rO0d9rA7baXUv4X511FI9sGKDtWH4ahg71vxxgAOt4jXyKjaxq+kjlYWyWy+O2U9CD0Kq0dbOMvjyjR1X4VSnD+GrNfef1OlqSrjmjZLG4Pje0OY4bOa4Xa4eRBXqudOX/MOqwmVlI/+mUb32Y2Oz5oy7T3TQb72uzY9LEm/REEwe1rgCA4AgOBa4X6OadQfIrajJSV0fJzhKnJxlyftERSeAiIgPOopmSMcx7Q9jmlrmuALXA6FpB3CpDmDyGcC6fDe83UupydR/wCi47j8J9CdleaIDmng3mnUUB9lrWPkjYcneuJqe2mQh3xNH7JsR49Fd7HggEG4IuD4g6gpxly7oMUZadmWUDuTMsJG+AJ+dv4T+Shv83mOYcP6BWNrYhb3FQLEAdGPJIHXq1VK2m3ZjyW6Wo24kTRFAnc0XUrhHiVFPRPNhmAzxu8XA6G23w5lIqHjbDZmB7KqAA9HyNjcPIseQ4FUJUpx5RcjUhLhm7RfkSN8R919BXM6H1Esvl0B9RfLr6gCIlkAWHiuEQVUTop2NljduD0/E07tPmFmIidiClaOTGsCrJWUUVRNS5+6xzHSxyt073uxZrvxCx8fBWNRc6WCMOq6CupiB7xwhLom2G/aOLTY/T+Kki+EX06dfPyV1aySWUVXpYv2R2mxHhrFa6KrM7JaljGsijlc5jQQ67C2KQAOeCToOpva+qshVfjvLLDKttuxED+j4QGEfVtsrh9R9lE4+IMW4albHITW4c5wDC692jqxjr+7eAD3Tdptp5WqeojUx7K1ShKGS/FVfPbjOmio5KAOz1E2S7Wke6a2RkhMmtxmDbAdbk7b2NhuJRVlOyaFx7OaPMxwsHAOG9jezgeh2IUIn5D4O8HN7QXu1c8zEvcerySCC4m5OnVdzgc+4XXgObaIPLRsxgu7T4nPdc/a31UkbxBBkDnODDbVpN3DxHdurU/7PeE2t2lVbw7SP/SXlJ/J2wy92zVLP+KM+t+zCqVdJCo7s1dP+JVKCtHP39+yqvbjVAiCQxW+IlpzeWU30XjhThHUhmIT1TaYj9ZBqQbixOYHT4r2udt1NsQ5WYG6wZjMbSNSJJaeQa32GdoB0WbhnJ2jqWujixcVFmWywiFzWtPVzGPPXroohptjxZr6r/p6q69Vo/FdS7Tdv7XwSHCOUuDVMQmjqKmrikALXe0aeYsxrbHxB1BHTVbaLk1gTTf2QONvmlnd62dIdVn8vuCv0TSupxM6ovK6S5blDcwaMrW3Ondv9SVJlbSS4MuU5S+Z3NLgfBmHURJpqaKFx3cBd30zuu4DyW6RFJ4CIiAIiIAiIgCIiA8qmljlaWSNbIw7tcA5p+rToVGJuVOCPcXGiiuTc2ztHo1rgB6KWIgIFWcj8DkdmEDo/EMkkA+tiTb0WPJyIwmwDHVMI1+CY6/UOaVYqITcqkcjpo33gxSqiaPhBuS3ra4eAdfJZsfKvEL97GasjrYWP3LyrJReXGL9E7n2V+3lbUWcHYtXm40s5ot9Rrf8lis5PztIIxauBG2v/wAqykTbHobn2QWPl3WtblGLVJHiY4HO9HuaXD7rTzclJi7O3FawSE3Ljc776B4VpIihFcIb5dlaP4Y4gomExVMOKAG5ZMwxSkeDJQ4gn95Y/D3MWGomfTTxuoKljsvZyuF3nXutNhc+Vtbi11YuL45TUkfaVMrIGeL3AXNr5Wjdx8hcqkuafNXDK6B9NT0/tDzo2d7Qzs7EHPF850BGuUfXZcp6eEvVjrCvOJayKreT/GtTUOdSVBMuWIvhkPxZWuDXRudu7cWJ10Pla0ll1IOEtrNGE1NXQWr4mweGrpZoZtGOYTmtcxlouJBbW4Iv9/FbRRvjTjqnwtjTIDJK+/ZxtIBNvmc4/C2/XXyCiCbktvJMmkslc8B81qjCSyjm7OopO0BD2uzGJrnd90ZbuPidlIve66Mgma9rXsIc1zQ5pGocCLhwPgQuPMbqpa2qziBkMkxbkjiblDsxswhvVxuNdL7rqzgugfT4fRwyNMckdPG17S7MWuDRmGa56306bDQLcXGTIlzgjY5jzU2JGixGKOkieHeyzguLJu8Ay7joy4ve+x33BWJhPNeaomrY20ElVBTTPY6SmcyQubmc2M9g8jPmDHHuk6dFPcWwanq4zDURMmjO7Xi4v0cPA+Y1UZ4V5YwYZUvmpZpmRPZZ8DiHRuPyvudbjpvuddVJBraLiXhgvsYqemksSRNTdibbnV7AP/xTPCKmie3NSugewd0GExkD8N2bfRbBzQQQdQdCDsfIheH6Ohvfs2X/AHW/wQGQiIoICIiAIiIAiIgCIiAIiIAiIgCIiAIiIAiIgC1XEvEtNh1O+oqHZWN0AHxSOO0bG9XH+JNgCVn1lXHDG+WRwZGxpc9x0DQBcuPoqXwrETxDibquQOFFRECljOznk3EjxsXG2YjyYOmvmc1CLkz3CLm7Ix63hKv4geaytkNFGRakhDcxjZe+ZwNt977nTYABTbBeD6Okh7KOJgJjySPDQHyXble4u1Ouul+q3aLJqVpz5ZpwpRhwaPhThKDDojFEXPHaPcHPtmGbKMgI6Wa362ut4iLk227s6JJKyPOedkbS97msaNS5xDWjzLjoFV9QIq6peMLpmSvze9rqjPLFH1IgEpcCbnQAfQW1U7xLg+hqX554RM69++55A+jS6w9FtKamZExrI2tjY0Wa1oAa0eAA0C6Rko8c/wCP3PEouXJRmOYC/D8bpHSyuqBJPBL2jiDI/wB40Pc5vTvAgDwC6dXO/PGmdHU0dS3Q9mWg+Bjk7Rv/ALz9lf2FVvbwQzZSztImPyu3bnaHZT5i9lqUZbqaZm1ltm0ZSIi6nIIiIAiIgCIiAIiIAiIgCIiAIiIAiIgCIiAIiIAiIgK25/Vk0eFWjvkknjZMR0ZZzgD4Avaz/DqtJycdRtozHDMJZi7tKhpGVzCWtblDTqWDKO9rqT42VwVFOyRrmPa17HCzmuALXDwLToQqa4u5K1EFQKvB3dm4OLzEXBuQ6ECEnQtOoyu+m2i5Vafkja51pVNjuWIirjDubrYnmDE4H0c7CA4hpLf3iw95o66ZgeisOnqWSMa9jg9jhdrmkFrgeoI3WTOnKHzI04zjPg9ERF4PYREQEP5qcPGsw+TILyQntWDxDRaRv9wuP1aFt+THF7a7D2RuPvqUNikHi0C0Unq0W+rStyqPgxocPY5KYzmpnOtKxhBtHJZ+S19HsJuAfDzWhpJ8wKOqh/MdKovCgr454o5onB8cjGvY4bODhcHXZe6vFIIiIAiIgCIiAIiIAiIgCIiAIiIAiIgCIiAIiIAiIgCIiAjPG/L+jxaLLM3LK0HspW/HH1t+Jvi0+ljqqnh5acTYW4+xStmjudGPbld1u6CbQOPlf6q/kUNJ4ZKbXBRLebFbRSCLFKJ8LiL5mgsJGxcI33DxfwcFOsA4so65uanla8j4mnuvbf8AaYdfXZSPivhOmxKndT1Dbg6scPjid0kYeh/xGhXMOO8F1GGVYiqs8DM5EVQ1pLHWOkrSDc6WJaDcX2OxrT0sHlYLMNRJc5OkkUE4fo8aojE1z2YpTPt3s+WSIEgh4e/422N7XPpop2s2Udr5uX4yv6C5i43c44jWFwLT7TLob7B5DTr4gA+q6dVOc7eFnB7a9rm5HCOKRuubMA7K8dCMrbeVut9LOkkozs/Zw1EW43Lm5d5f0VQZTmHskWvnkGYejsw9FIlWvIGtfJhWQsDWxTyMY4E3kvaRziDtYvtp4feylpmaEREAREQBERAEREAREQBERAEREAREQBERAEREAREQBERAEREAUF5x8Jmvw5/ZgumgPbRAfNbSRlut2FxHm0KdIgKX5OcVCopfZXu99Tizb7ui+Ujxynu+Qy+KsNVxzl4KhoQMVo3upZzO0SNa4Na4vBPaMHR1xctGhBJtuppw1jjK2lhqGbPb3h+y4aPZ6OB/JZmppbXuXDNLT1Ny2v0bNa3iPBWVlLNTutaRhAJ+Vw1Y/wBHBp9FskVVOzuiw1fBCP5P9UYWV1BL3JoajOW+RaI3WOxAdGP7wPVW4qRwKqkh4tc3LlbURuafxNFP2rX/AN6IfmruW3F7opmPNWk0ERF6PIREQBERAEREAREQBERAEREAREQBERAEREAREQBERAEX4mnYxpc9wY1ou4uIAaBuSToFEqnmG2QltBBJXuuR2g91TNINjeoeO/49wO/O6htJXZKTeETBajiPi2iw+PtKqZsQscrb3e+3RkY7zv8A7eyj3a4xKPeVUFPcWIp4S4t13ZNM4626lmngsOh4HoYpO2dGaifrLO500hO+a7yQD9AFXlqoLjJYjppvnBFMXjr+JZozIx9Dhkbi6MP/AFk9/wCsy+JGl9mgmxcVYlJRxwsbHG0RsaLNa0WAHgAF7Is+rVlUeS7TpKCwY1DiMU4c6J4kDXuY4jo5hyuafMFZK0nDtZRB1RS0uhgkPbAA5Q+UuefeH4jfMPK1ui3a5yVmdE7orHhzG4ZuKnZ2F5a2SCnIJ90+OJwe8tBsQQJxrtmv5i81zTxhh89Pj7DTOFG+aSN8MrjZgc8Br5CSCLZswI13I6rpCiZI2OMSuEkgY0SOAyh7gAHODflBNzbotqnbYrdGTUvudz2REXs5hERAEREAREQBERAEREAREQBERAEREAREQBERAa3iDiGmoIHT1DxHG3Txc8nZjG7ucfD/ACBUQOO4zW3dEI8Lgd+rMjO2qiOjnRkiOMka2NyPAqLfyhsNq2mlrGSHsIiGBn+6kJLxNbrcNAudso8VuOA+PIMQgYHyNbVAWlYbNLjr32N+YEC+m3loq+onOEbxLFCEJP4jOj4QY9wfVzTYg8HMBO68TSdyymbaNv2NlvgLaDQDby8gvqLLlOUneTNGMVHCNLi/FtLTTwUzy5087miNjRcgOcWh7jsG3BHofBbpQrjPgOerqoaymqBTzwsDWZmkt7r3PDswvbV5BFjcfn+5MZx2mDTNRwVjb2d7M9zZB+MseCLeQ/Je9iaW159njc03dEyXx5Nja1+l9vK/ktA/i1w2oa4/8pv+b1GeLWYziD2QxUnZUokY5/bSNaZ7bsl7OQkR36DXbyAiNNt5wTKdljJ58tcPmoK6tpKhzHyyxRVGZhNnd5wcNQOsh+yspa6mwSFsrKh0bBUNgERczMGht7ljWk2y32J1tbVbFKkt7uTCO1WNLxXwnT4jD2UwsRcxvHxRkjceI2uOtvoRg8v+JaujnbhOJOa55ZeinuSJ2g27Ek/OANL69NdLyhRHmRwvNWwRvpzaqp5BJDYgE7XaHHY6NI82+enbT1nB7Xwcq9JSV1yWmi544b5x4zRzdhWRPq+8QWPaWTjxyODe942IP1CtOm5uYYWB83b0nlNBMPTMxrmn7rUujNsyaIoZ/PHgX9sZ/cm/01h13O/B2WEcjqlx2DG5AP3pJyxrfUoQT9FUdfzsmjzTdjSmna7KIxUdpUP11c10TXRDTpf1KllDzcwWVrXe1NjBaD7xsjMpsCWFxblzC+wJQmxMEWPh+Iw1EbZYXtljeLtc03a7WxsfqCPRZCEBERAEREAREQBERAEREAREQBERAedRTskaWPa17HCzmuALXDwLToQq24j5C4dPd9MX0Mvy5e/He97ljjcf8JCs1EBS7OCeK6I2gqo6yMbCR9720DbSi4+gdZes2N8VMAJwuM9O64uP2ZKbK40XN0oPlHRVZrhlK/7UcT/+Ej7Sf6i9n41xVkzfouMC1/iu4f8AL7W9/KyuSyLz4KfRPmn2UhFjnFrjlGHNBPizKNurnSABZlS7i6nAkdTU9SwAl7I8pdYC5Fg4Ov8Au3Vxop8NPoeafZVvC3Mmjrj2Tiaap2dFIbG+xax5sHHy0PkpatFzO5URYm3toMsFY3Z2zZh+zIR83g/0Om1bwcZY5grmw4hA+aP5S862A+Spbdrh9bn6KrU0nuBZp6n1IuVFX8HO7C3fEJ49OrGn07rlkN5x4UdjOfpEf4qr4anRY8sOyblgJBtcjY9Rfex6L6dfNQmPnDhJJBklYfxRO/yuv2Ob2D6++d/0pPvso8U+mT5Idmy4k4Jp69oZITGzQlsbYRcg3z5ywuB1toR+a0x4CpaBrXUlAK6W9800rBk8D3wR9h67La0HMjCZ3BrKpgcdg8Pj9Mz2ht/VbHE6GpmLDFVGniynNkjje55OzmyvuALW6H6r0pTj8Lwvrci0ZZRBo+DcbM8ssEkFAyYgyRBxnZmvdzhG6MtBJudLb2UcxzA62l7dk08xEwyvMtK808tjdpjfE54a7u3GjSPAXUi4g4NxFtSyQTVdfRAXljFRlmccpDg1vdbYm2jel+pWRSYBhh7zGYpSPsbAmqiLzuI+0f3L6aXIVhTtnn+i+2cHC+P9sx+CIsUp4W09DVS5A8ucZKMNgjJAJaHzObI6517rTvsL3W/q+Y+K4Y+I4lDBNSveGOmp84MZ8XMd1620vrZRevwnHgSYKippoGNJc6sqITlt3tZGF2m+/hutvyywSmxhsk1a2pqXU8oaO2mMtLIQCc0bGta026tIIs5u+YhWKcpyd7qxxqKMVxknX86mC/22H7u/gi3f+z1H/Z4P+lH/AARWCsbBERAEREAREQBERAEREAREQBERAEREAREQBERAF+XxhwsQCPAi4+yIgNe3hqhBuKanBBuD2Udx53yrNjpY2izWNaPJoH+AREBj12CUs4LZoIpmm1w+NjgbbaOCwncE4WWhhoqXKNQOwisPMDL9V8RAaDEeS2CVH/d+wPjE9zL6WsWklv5KnOP8MfgtR2dFU1UbSAD70jQNBA7gbpqURLX5PSZtqWurixh9uqtWNPxs6geLLrOwv2yWVkbq6sAcbEh8YOx2PZoi87I9I9b5dktw/lNSVJDqqoravLcASzkjppo0HqVYGE4RBSQsggYIomCzWj8yTuSTqSdSV9RerW4PDZloiIQf/9k="/>
          <p:cNvSpPr>
            <a:spLocks noChangeAspect="1" noChangeArrowheads="1"/>
          </p:cNvSpPr>
          <p:nvPr/>
        </p:nvSpPr>
        <p:spPr bwMode="auto">
          <a:xfrm>
            <a:off x="63500" y="-903288"/>
            <a:ext cx="2447925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tbn3.google.com/images?q=tbn:f1p_CpxqUaHMmM:http://www.hasslefreeclipart.com/clipart_bodyparts/foot_100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209800"/>
            <a:ext cx="2787650" cy="2793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Autofit/>
          </a:bodyPr>
          <a:lstStyle/>
          <a:p>
            <a:r>
              <a:rPr lang="es-US" sz="12000" dirty="0"/>
              <a:t>e</a:t>
            </a:r>
            <a:r>
              <a:rPr lang="es-US" sz="12000" dirty="0" smtClean="0"/>
              <a:t>l tobillo</a:t>
            </a:r>
            <a:endParaRPr lang="es-US" sz="12000" dirty="0"/>
          </a:p>
        </p:txBody>
      </p:sp>
      <p:sp>
        <p:nvSpPr>
          <p:cNvPr id="27651" name="AutoShape 3" descr="data:image/jpg;base64,/9j/4AAQSkZJRgABAQAAAQABAAD/2wCEAAkGBhISDxIQEBIQFA8PDw8PFRAPEBAPEA8QFBAVFBQREhIXHCYeFxkjGRIUHy8gJCcqLC0sFR4xNTAqNSYsLCkBCQoKDgwOGQ8PGikcFiApLCw1KSkpKSkpKSk1KSktKSw1KSwpLCkpKSktKSopMCksKSkpLiksKTUpKSwsKTUpLP/AABEIALQA8AMBIgACEQEDEQH/xAAcAAEAAQUBAQAAAAAAAAAAAAAABAEDBQYHAgj/xAA9EAACAQMBBAcFBgUDBQAAAAAAAQIDBBEhBRIxUQYTIkFhcZEHFDKBoUJScpKx0RUjYqLBU9LwJDM0goP/xAAaAQEAAwEBAQAAAAAAAAAAAAAAAgMEBQEG/8QAIREBAAMBAAIBBQEAAAAAAAAAAAECAxESIQQFEzFBgRT/2gAMAwEAAhEDEQA/AO4gAAAABRlTzUlhN8k39AHWIbxileF2F0BkN4rvGP8AeinvgGR3hkx/vZ696AnZKmOd2SrSpvLPiBfAAAAAAAAAAAAAAAAAAAAAAAAAAAjbSqbtGcuUJfoSTFdKK27Z1X/Sl6ySA12F8Sqd4apSvdeJk6FxoBmpXhb9+MNVvCx774gbFG9Pfvhr0L3xPcr3QDLz2hqbJsd5oxf3sv6vBzartDXyOlbIp4t6S5Uoeu6gJgAAAAAAAAAAAAAAAAAAAAAAAAAAGte0Gvu2Ev6qlKP92f8ABsppvtRq4s6cfvXEF6Qk/wBg9rHZ45/QudTN0K/ZNatZambUsRK/JqjEuLojK6LNeZH3z3yRtlxk6dyeqt1oQKUj3WejJdUzWYWFcOU1H70ox/M0v8nc6ccJLkkvTQ4bsGjv3tvHjvXFPK8FLef6HdEeoKgAAAAAAAAAAAAAAAAAAAAAAAAACjOe+1m47FtDPGdWePKKin/czoTOS+1e8zeQp91KhH1nJyf0USF55DT8WnnpENasnqjON9kwGznmSM1Kehkm7vf5/UIVxIjb5cupENVNT2LoaYJ9KZerS7JEozLteXZLq2c/XFL6GtfxK2z/AKno9x4+p2xHCOjdbdvraXK4pfV4/wAnd0XQ5to5KoAPUQAAAAAAAAAAAAAAAAAAAAAAAFGcF6cX3WbQuZZ0VV015U0o/qmdr25tRW9tVrvhSpykvGX2V649T53uqjbbk+1KTk3zk3lv1yZt7c5Dt/ScZtNr/wAZLZUtTLynoYbZPAycpaGCbvqZw/CFeTIUJ6ly9qESEiVLKdceMlQmSKr7JAoyJcpaGisuTvn6WLOtuVqc/uVacvSaZ9CxZ85VM6444ePPGn1PoPZVyqlClUXCdKnNeTima6vnt45KYACagAAAAAAAAAAAAAAAAAAAAAACmQNB9rG092hSt09a0+skv6KfD+5r0OR3C1Nw6dbR6+/qtPMKWKEeXY+J/mb+hqs6eZJHM3t20vt/pmP28Kx+59shsuGhOrLCPVlQxFFu/q40MdnY8omzC3k9SxTK3EssuUqZZT1CvWPLqRQROhDKI1CBNpwNVHG+RCFXt8PJ1L2Zbb6y3dtN/wAy3+HxpN6Y8np6HO6tLKJGxdoTtq8a1PjHKafCcH8UX5mykvm/kVdyBi9h7epXNPfpvVfFCWN+EuTXf5rRmULWEAAAAAAAAAAAAAAAAAAAAADFdJdqe72tWt9qMGo+M5dmP1efkZRnPfaVtPenTtovSH82f4npBP5Nv5ojaeQuwp56RE/hz6UdMvV8+ZEziabMjWgYq5g85OdNX2NNuRHGTe0sLCMdcXLZZimXqVBviVzTi6us2lboW7lIysLAlWNqkieqJKtEtPkeMchAo2uC6qRN6o8OBorVyNtuo+4W5UieqJblS1NNYcTe3XjZ97Uo1FUpScake/ua+7Jd68P2OsbA2zG5oqotJfDOPFxmuK8uRyjqjKdHtsO2rqerpz7NSK1zHjvJc0WMTqwLNtcxqRU4SUoSWVKLymXgAAAAAAAAAAAAAAAAAAAsXlzGnCVSTxCEXNvkkss45e3Uq1WdaXxVJOXku6PyWF8jo/T6vu2M1/qTp0/WWX9Ec3UdCFo604Wis9QqtMjToeBk5Uy06JnmrrZ7oEbbwL1GgSXQK06ZX4NkfJ9LlCBkKcCPRiT6USdaM2u/Xh0y3KBMcC3OJdFXP01R0V3D00VRbEMN7dW3SPDpEpI8uJ6rXdk7Yq20s03mL+KlJ9iXivuvxR0DY3SClcx7DxNLtU5aTj8u9eKObuJ5SakpxbjOOsZxeJR8mB11MqaZsXpvjELvTuVeKxH/AOkfs+a08jcKdRNJppprKaeU1zTA9gAAAAAAAAAAAAAAA1P2jr/o4+FxT/SSNGopNHQ+nls5bPrYWsNyrp/RNN/TJzezrIPYni/KmU6omQgmV6lEZqurrxj5USipGRdJFpxRHxW/eWqUSXSkWdwKmz3xQtr1JlURYnVR5lTZbdMlxRNplcUz1kjthVT1FKTPRGVU9KqBecTy4nlVg6gHrdJuydsVbZ/y3mnnLpS+B83H7r8V6GO64o6wHSdkdIaVxpF7tTGXTl8Xmn9peKMpk5CqmuVo1qmtGnzT5+JsOyumdWniNZdbD72Uqq/xP56gb8CDsza9KvHepSzjjHhOP4ovVE3IFQAAAAAAAAABauKKnGUJaxnFxa5xaw16NnEtq2U7O4nb1Psawl3VKT+GS+Sw/FeJ3I1/pd0SpX1LclKVOrDLp1oJOUG+KcX8UXy/QDllHbPdku/xgj7Q9lO1KMm6ao3EO506nVT/ACVMfRsxVz0d2pTXasLp4+5GNVf2tgZuW2lzPH8WXM1KtRvE8StLxPk7at/tLMZXWce63efC2rf7QN4jtRcyVS2gjTqNpfRWZWV6opZy7ar+x6t9sRbxnVPDT0afJru8ngDeKd3Fl7KZqVLaPiTqG0wMxVociPKiy3T2miTTu0wI+o3iapJ8R1UWBAdQrGqTXY5+H0ItS1w9Vh/RgeXUPG9yFKKcnHOJxWXF8XF8JLmvFEqNqsarPkBF3j3Fv/mS77vh5Syvqv3L9KMXwl+6813AeLS5nCanFyjJcJR0a8PLwNotOm1RaVIwl60pP9UaxcLdfD58yxN5/wCZT8AOlWXSyhUwm3Tk9MVFupvkp8GZlM44k8Yzpyff8zL7I6R1qMXCE8xWFuVFvbn4c6pfQDpoOcX3Ta6hFzU46fZ6uOH4Pvx5G39F+kEby2jWit15cJw47s1xS5rGH8wMwAAAAAAAAUwVAFMDBUAUZhNu9DbO8/8AJt6c5Yx1q7FZeVSOJfUzgA5Ntb2Jzi3KyutO6jdxcklyVaGq+cWajtDottO2f820qyivt2+LiD8ex2l+U+hymAPmWG28PdlmMlxjNOEvSWGTaO1njKfA+g77ZVGssVqVKouVWnGp+q0NU2p7IdnVW5QhUoTf2repKK/I8x+gHMqe3WkWp9JcGy7S9iFxHPu13TnH7txTdOS/94ZT9DBVfY5tXuVq1zVw1+sAPWz+lsW0t7Xx4my+8xqR3u9GoS9im1W87tqnzVx+0DMXvRDaNlRU6kI1YKPblbOVTc/FBpSx4pMCl9LeWU8ThlwksZi+9eT70Q9n9JsS3Z6POGu7PgYG56RccNY80Xrfonf3MI3FC1qzhJvE1uQUsct5pteIG6e9wmsxepFuaMnrGW7OOqlxXlJd6MJHYe0LeKda0uYrmodavn1ecfMlUKF7XXV0ba4k3pl0pQivOc0kvUDK7J2zCvFwniNWD3ZR4rzT70yTVo64XAkdH/Y7Nb1a6ryhWcMQhbvKpSeu9Uk/+5+HRePLHbSnWs6nU3SUW32Kqz1VZc4Sff8A0vVePEC3lwznLpZ85Uvl3x/TyL06MZbs4zcZReVODzlcmnxi+Ri9q7XioYi+1JqKxo228LQxNO7ubKrKnd0q1KEsuPW05RhvN57M/haw+5gZTpBtWSSpYzObwlBN7zfBRjxz4HUfZ3sGra2SjXWKtWpKs4Zz1aaSUG+eIrPiaz7K9mSq1Kt9Uh/L3YwoynH4nnM6kMrwSz5nT0gKgAAAAAAAAAAAAAAAAAAAAAwAAKNAAQKmwrZy33b0HPjvOjScs884Jqj+3yAA9YKAAVwR76xp1YOnVhCpB5zCpFTi9OTAAxGz+g9hQqKrRtKMKqeVNRbcXzjlvD8jOSpprDSa5PVPzQAFYx4Lu5HpFQAAAH//2Q=="/>
          <p:cNvSpPr>
            <a:spLocks noChangeAspect="1" noChangeArrowheads="1"/>
          </p:cNvSpPr>
          <p:nvPr/>
        </p:nvSpPr>
        <p:spPr bwMode="auto">
          <a:xfrm>
            <a:off x="63500" y="-835025"/>
            <a:ext cx="2286000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0" descr="http://tbn3.google.com/images?q=tbn:ME-PP7b7l_affM:http://www.fotosearch.com/bthumb/LIF/LIF149/CA1030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457200"/>
            <a:ext cx="5691187" cy="6083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Autofit/>
          </a:bodyPr>
          <a:lstStyle/>
          <a:p>
            <a:r>
              <a:rPr lang="es-US" sz="12000" dirty="0"/>
              <a:t>e</a:t>
            </a:r>
            <a:r>
              <a:rPr lang="es-US" sz="12000" dirty="0" smtClean="0"/>
              <a:t>l pie</a:t>
            </a:r>
            <a:endParaRPr lang="es-US" sz="1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838200" y="609600"/>
            <a:ext cx="7457650" cy="5541845"/>
            <a:chOff x="838200" y="1587133"/>
            <a:chExt cx="6924250" cy="4411912"/>
          </a:xfrm>
        </p:grpSpPr>
        <p:pic>
          <p:nvPicPr>
            <p:cNvPr id="5" name="Picture 10" descr="Man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38200" y="2286000"/>
              <a:ext cx="6508750" cy="3713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ight Arrow 5"/>
            <p:cNvSpPr/>
            <p:nvPr/>
          </p:nvSpPr>
          <p:spPr>
            <a:xfrm rot="6661517">
              <a:off x="6276550" y="2311033"/>
              <a:ext cx="2209800" cy="762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s-US" sz="6600" dirty="0" smtClean="0"/>
              <a:t>la boca</a:t>
            </a:r>
            <a:endParaRPr lang="es-US" sz="6600" dirty="0"/>
          </a:p>
        </p:txBody>
      </p:sp>
      <p:sp>
        <p:nvSpPr>
          <p:cNvPr id="39938" name="AutoShape 2" descr="data:image/jpg;base64,/9j/4AAQSkZJRgABAQAAAQABAAD/2wCEAAkGBhQSERUUExQWFBUWFxwXGBgYGBgaFxgdIBobIBwiGh8aHiYeGxskHxwbHy8gJCcpLCwsGh8xNTAqNSYrLCkBCQoKDgwOGg8PGjIkHyQsLy0sKiwrLzAtMiwpKikuMjUyKTQsMSwsKiwwKiwtLC4vKiktMCwpMCwsKjUvLC8tKf/AABEIAMMBAwMBIgACEQEDEQH/xAAcAAEAAgMBAQEAAAAAAAAAAAAABQcEBggDAgH/xABFEAACAQMCAwUFBQUHAwMFAQABAgMABBESIQUxQQYHE1FhIjJxgZEUI0JSoQhicrHBFTOCktHh8ENTsiSi8TRjc8LSFv/EABoBAQACAwEAAAAAAAAAAAAAAAABBQIDBAb/xAA4EQABBAAEAwYDBgUFAAAAAAABAAIDEQQSITEFQVETImFxgZEyofAUUrHB0eEGQmJygiMzU5Lx/9oADAMBAAIRAxEAPwC76UpUKEpSlESlKURKUpREpSlESvxmwMnYCtM7cd6Vtw/VGMz3IXUIkB29ZGAwo645+lURxDt7ecSZkuZpGVvdhi+7j+eOYH72edFvhgdK8MHPa1fnHO9fh1qSrXAlcfghHit9V9kH4kVqk/fuxP3PD5SOhkkVD6ZABx9aqjs0VSIAkanZsDqcbVJxX6MXAONB0sTsM/E7VBK9PgeAwSxtfNJq7kK6X48tdlYvD+/Jwf8A1ViyrndoZFkIH8JwT8jVhdm+1ltfxmS1lEgU4YYIZT+8pwR/WqAr4t2khlE9tI0Ew/EvJvR15MvoagOW7G/wzlbmwziT0NfI6fXNdM0queyHfLBOwhvALS482P3Mh/cY8s+TfU1YobPLrWS8a9jmOLXCiOS/aUpRYpVfdu+9hLOQ21qguLoD2t8RQ/8A5CNyf3Rj1IrE7x+87wi1pYsGuOUko3S3HXfkZPTp132qq7aJYsJklnyxJ3Zj1Zj8T+tQTSveFcIdjDnk7rOvU9AsrjF/d3hJuruVgwwY4z4cQHkFGxHxGa+uC8VvbLAtbyRVGwjkxJHjyAbl/hxWI1x954bDGpSVOefmPQjnUNxGaTSFDZkjmCq22+VOM9M9DUAlemxOC4fDH/tXWm5uxy3u61HI+oVvdmu+pw4j4lCsanYXEWoxg/vqSSo9Ry8sbi14J1dQyMGVhkMpBBHmCNiK5V4dxTLPDKcshI1EAAjON/Lnitm7LdsJ+FPmMGa0JzJBndPNoieR6leR/UTfVefxfB2mLt8ISQN2n4hXlvX1a6HpUfwHj8N7As9u4eNuvUHqGHMMPI1IVK84lKUoiUpSiJSlKIlKUoiUpSiJSlKIlKVpXeF3kx8PUxxaZbojIQn2Iwfxyn8K+Qzk/Deiya1zzlaLKnO0/a624fF4lw+nOyoN5HPki8z8eQ6mqW7Vd6t7drKEb7HCqk6IzmdhvjW/4M+S461q9nxh7uZpZ2Ms7aizscgDOAE6KvkB0FQs84Lzpy8SVQPUBiD+tRavoeHxRQtnlObNdDkDlJF9TdDp5rO4fZiFopGJLSK2ok9SNQ/0rA7MPi4321Kcfof5CpLtU+lIyOjH+VRxjxKCpw0cSMo6EgLkfMZorLEMbhsSyOMaRuBrrmaL9e6fUrItx4V2qHYamKn0cbfqMV62lvqtp1PPW5PnkYI/lXvxeETQrNH7ye0PhzI+Ix+lfVpMBJnlHcDI9HxuPn/MVC7GQNjmMZ1Ybo/0yNDfkQG/5BfFjxwkHI2WEP6kjn8qmIZNShh1AP1Fadb3fhyhHGy6o29UJ/ocn51LcJkaO4aKQ59kBD5gcsfL+VCFs4bxN5LWSG9cp8DVj31aPEKauLZXGHUMPX/m1enDb27tcC1vZolU7Rk64x/hbbFfMcgYZByMkfQ4P619VjdK6xGBw2LFysB8efuNVs9r3ucTTZ0tZh54eM/PBxUTxvtnxG9ystwIIjzjtwVyPIufaP1xUdSpzFV7P4ewLXZspPgToseCOOIBFwowW+Qxkk/MVj8PfVrmbYN7ueiDlnyzuaxTGbiYkH7lRpyPx7gkD0yBk+nrXnxe8DroTJX3VC/9RvIfuLzJ6kYopfimtb2gFMbeQfeIFX/aNa63oLq8O/v2eSOVfz4iUcyoOCT/ABHb5Gs5LfEkatuRqnlPTPIfIf0qP4UyxSM0xyyfdoBvv6Y+nzrI4nIyREttLOdx+VRyH02+ZrJU0MncdiJTZuyOmWt+hc4BoH3dlj2yBobiY/jOlfiWz/Mj6VPNf6XZT7qRhmbrny/SosKqIoO6Qbt+/KeSjzwa9bi1ISNG3aaUNJ/Mj4DYfKoK68KZIGdzcAX4m3fi91DwaVsXZntJLw6UXNsC0UgBmg5B181/LIB1roDs/wBoIb2BJ7d9aN9VPVWHRh1Fc32dyWeUdEYKP8oz+tS3ZntRJwu48ZMtbSEfaIh/5oOjj9f5AVw8X4SJGHF4cdcw8iQSB6fmui6V4WN6k0aSxMHR1DKw5EHkRXvWS8clKUoiUpSiJSlKIlKUoiUpWvduu2UfDbRp39pz7MSdXc8h8BzJ6AeeKIofvQ7y4+GQ6Ew11Ip8NOijca3/AHQeQ/ER5ZI53vb55FYy5MjTKZHY5Z2IYnV8PLpX5c8WmvLh5pzreWVA5xvudlXPuqAOQ8hXnxBGMOscjM5Pz2Gf1+tFcYSIsidKOh0rlsfxG3iFm8FXw3T9+HUPiCTWHLYM0EUigs2pi2NzucjP/OtTLRkwQumC0YVhuBkYAYZPLb+VePDrgeKLe0UyyTSYQEgIGbAxny9eXrWKv5oIYohHO6mZdDz72U6DmbaQegI6rLvYBcwbbHmCwIwf9OYqFvGgkx4jMjooQhQGBwNiCMjFZvazsvxG2kSO6Qr4pAQhl8JiegYHSD6E561rE8DIzIwwykqR5EHB5VkAqzHcYjndbYwdACXc620B0r+7bQrN4dxl4cge0h/Cf6eVe/D+JppaKTIjJyp5sh5j/n+tZPYPsr/aN9HbFzGramZgMkKoJOOmTjGT5101Z93lilrHbNAk0cQIUzAO+5JPtEZG5OwwPShCq4uITxZQDYF6HUUdx5HouYJFW6IAz4o21hfYcdC3Va9LfU7COc+G8Y+7fk2QfM7MK6Huu5fhT7i2MZ/ckkX/APbFR/F+4uzljKxy3ERxtmTxEz0yHBOPgRyoulnEWXne3vHetnDlY5EfeBu9d1RdleSxF48eKo31R7ldWdxj64NZFl2kVVCyK4ZRjOM59TnfNR92LixeSBiEeOQoy4Gcj8WSN1O2D5YqW4Dby3wjiiuG+1ST+H4PhgKItOppS46LggrjNRS7oOMCFrcr3WL0LQ4AHleYHTqV7JxgspKRSE5wARgH1JOwrA4nfMceIURMjUitlyOucdPQVc9p3B23/Xurqb0DKi9OmCf1qdsO57hUXK1Vz5yM7/oxx+lKUYnjz5W5RZ9gPUAX5jNXguc7jiUk5EFrGxGMBUUl2A54C7gVG2t20Uh1alI9k4A1rjoNWy+VdDd6fY9YrN7ywQW1xAu7QARl4jtIrBMAgD2t9xprnG4C5Ggk+yNWfzY9rHpmsqVRLj55ZRK52o26DyHIKWt+I28ba1SR383I2/39axLzi5kdXxhgcjyGPdx89z51L9m+7W/vk8S3gJj6O7Kin+HURq+IyK3Gy7lrxhpntQMDCeHcRIgOPekJWR2JPl8BgVFLKTiMzmdmKDbugANevmtU4VCsmnG8cW+fzyHcn1x/Wvu7ux45bmIVIHq7bAD1xWPxRWtogqQtDNBK0Fw6yFo3cZ05RgdLEA7g4Ok4A6RPD73S3tAlhugPLU34mz6HOaileQcXjdGyIDKbsnlp8NeVCh4VztTEUhik39pgCWA/FJIRhR8h9Kk7ZzushBcjUwHugHYAf833qH4TEyyO0wxo1HJ6seZHn7P8/WvSzHtCeQkvKfu4x5dM/AdelQVb4TEOYGmqsnQ8mihZ6uumga2bI3Vl90Pan7Lcf2fKx8GYlrYnkj82T4NzHr/FV1Vy1xSHWh0NiSMh1IPtKw3HwP8AtXQXd/2qHELCKf8AHjRKPKRdm+uzD0YVINry3G8CMLiLZ8LtR+Y9CtjpSlSqRKUpREpSlESlKUReV3dpEjSSMERFLMx2CgDJJrmLt125N/dm5bPgxZW1iPUZ99h0ydz8h+Gtl78e8fxnNhbNmNG+/YfjcH3B5qp5+bfDfQIuG6XETnJcox8tIDlgPQEfyoVZ8OgfI/M0baAnYON18x7+x++DWQzgn2iI5h8cnP8Ap86zrq+it2K4bL+3gbgnl8s1NdkuyMl9IEtFwkf3cly26Ip3IX/uP1wNhtnGat/h/dJw6OMK0HjPkMZZGYylhyOoEaR+6uBUVavJuJR4CMQwAOeOe4F3fmdSOn4LmXiz4xgousamjQMNG5wHyBluuBsMjry6D7mu72O0tY7mWMG6mXXlhkxofdVc+6Su56746VqfeX2QWXtHZrjK3fhtIPPQSH/9iir0VcDA2HlWS8pJI6Q5nHVY/EuGRXEbRTRrLG3NXAIP16+tc5d6ndO3D2NxbgtaE9TloSTgK2dypJ2b5HzPS1Q/a/gf2yxuLfbMkbBc8g2MofkwFFrVNfs58D13NxdHlEgiX+Jzkn5KuP8AFV+1V/7Pdno4dNnZzcuHG+VKqgwfWrQopSlKVChUh+0V2XUCG9RQCW8GUjmdiYyfgFZc/wAI8qle4bsYkUL3xBJmLJCWADCINjJA5MxG/PZRjnUT3+9p52lj4dGilHVJDjDyOxYhVA5pgjpu2fLarY7HcMa3sLaF86o4UUg4yDjcHSSNuWx6VKlTFKUqFC+ZYgylWAKkEEHkQeYPpXOXYzu7hn43Pav/AHVpK7kZz4iK4CJgjluNR8tuuauPt326/s8RBITcSPqYxhtJWJFy7k4IAGw3571n9j+zS2duobDTvl5pcDU8jnU5JxnGo4A8gKlFNxxhQFUAAAAADAAHIADkK+qUqEXM/fgpi4rOq+ysyQyMOjkDAJHnkH9fOtItLKa7lbSNTYaR2OAqKN2ZzyVB58hy9KuL9o3s9tb3ig7ZhkPTHvJn56x8xVdLM00UXDuHxu7OQ07qPauH2wD5Qx9M4HNjjbEqVC200YmAkdpIlyAfaAPltz056fDPlWd/aoXMpx4jDTEnRE8z5Vb3Zv8AZ4gWPN5K8kjKQVjOlEJ6g4yxHrgelVXf9mntLqWxlQeIG/vOhj5grn8w/njpUFXOAxcpIhbVnY881UPOv5b0BNr14ZdhUL5JTlnHtSuTuR/If7VuXdJ2rSxv5raZhHFchXTqBLyA2H4skf4VrTUdS4Y7RR+zEAM626kAbnHIV53Ez6hdxllkt5FKAgDToIO/PO+/1FYjdXnEITPhMgNluoroAcx8vu8zV63Y6zpUf2f4yt3aw3Ce7KivjyyNx8Qcj5VIVkvEpSlKIlKUoiVWPfB3nGyX7JbZ+0ypkv8A9pDncfvnfHlz8q3rtR2gSxtJbmT3Y1yB+ZuSqPUsQPnXJnG+JT3lxJczks7ONWN9Ib3QB0UAYAotkbC86BOG8ObWrN00Sbn8JO538tq23gvZmS/f7Q1vNJZQMRI0JUSyDG4jDEawDjIXfGcb7V48E4F/a1/HaIcRoC8sgxlUGM6ficL8SPKul+G8OjgiSGJQscahVA6Af19etPFW+Nnbh2uwcBtt6u6kfp+SxezU1u9rE1pp+zlR4ekYAHLlzBBGDnfOc1J1oXdNKkSXdlqGu2u5gEzuI2bKEDovP5/Gt9oqRVb32s9s/D+IRrq+yzkNz5NpIB32B0lf8Qre+zHaq3v4RNbPqXkwOzIfJh0P8+laf3y9r7OKwntZGWWeVdKxA5ZTkEO2PcCkahnc4x51Tfdx3lycJeTEYmilxrQnS2RnBVsHHM5BBz6VKldV1D9seIvb2NzNGyo8cTOrMARkDIyDzzy+dUXxn9oO+kkJt1igjz7KldbEfvE7Z+AFah2i7xL++Tw7i4Zo850AKiHfIyEA1Y6ZziiUtq7Gd7a2nEJ5TGy2t0+uSMHUYnIyWTzGottsSCOoq37zvf4XGgf7Wj5GQqBmc+mMeyfRsVynSiUujIv2iLA68xXC4BK5VDr9Nn9kn12qveJd63EOI3IWOV7SDIBWAEsqFgpZiBqY+0OWB6VWtb53QWxN1K/RIsf5mH/8mpAW2Fmd4asvtD3dSW8ZuIJZZZkcPnOHAGfaUjcsDg8+QqQ7N/tBXMEXh3EQuiMBX1+G2APxYU6j67fOt+qhO2cKrf3CpyEh2wAAeoAHQHIqSF2YzDtjpzVbEX7Si49qxbP7swx+sdfPEf2j8SJ4FqGj8MFw7lWDnmFIGCo2GSN9+VUfSsVXLdeI95Mt1O88+AzyQgqg2WCNy5Rc77vpY77kV05wnjcF0gkt5UlQ9UYHHx6g+hwa4uqX7KdpHsLpLhFVyh91iwU/HSRuOnMehoi7HpVIr+0qNO9idXpP7Pp/081+J+0TmGVmhVZCCsKLqbS2NmkdsDTn8KqSfTqRbH36doLdbB7Rm1XExQxxqMsMODqb8o2IHU9OuNg7uuwMXDLYKo1TuAZpDzJx7o8kB5D5neua7btNniUd5MGkCzRyOHYuzBSuck8ztkDAA5AY2rru0ulljWRGDI6hlYciCMgj4g0RetVB+0JwFTDBegHXG4ifHWNskZI8mBH+M1b9V731XUa2tss+owPexLMFO5QB2I/QdelQpaSDYVDi9GvWNIJXES7aY06s2NgfT5VIWE+r7tsgMnsqRuy8izHzPlURJYra3c0MpBWJ2G2/iaT7OPMHZvLlUvw28Z3bUBnrjknkpP4m6kdP0rEr3HCsT2xDi7c7b+d+fLy2pquPuG4lr4YYScm3meP5H2h+rN9KseqT7h7rTfX8PRlSTn1DEcv8f6VdlZLxc8fZyuZ0JHsUpSlFpSlaJ2f7xml4bd38yKkcMkwixkeIi/3fP8RJCZ5E+VT/AGJsZorKIXErSzMPEkZmJwz+1pHkq50gDbaiKuv2hOK+zZ2pOEkkaSTfGy4Uf+TfQVSg4wy60TCozHcD2gCfj5VYn7Rc2eIwrt7NuPju786qwxHSGxsSRn1GP9aml1wzyRtIj0PMjejp7fqrV7nu0SR8UQJCI4biL7Mm4LF41Riz9dTcztjLgDOmuhJZAoJYhQOZJwB8Sa414Zx17WaGa3ISSIbMVU+0dWcggg7NjesrtB24vb0Yubh5FznRkKmf4Vwv6UXKpHtJ2qaPjNxd2shX79ijKSAwBx05q2OXUGpDi3fdxOeNo/ESIMCCYk0tg+TZJHlkb1oVKlSv1mJOSck7knma/KUoiUpSiJWx9n+wNzdqHVQkZ5O5wD/CBuf5VApOAjLoUliDqOdS4zsu+MHrtnYct6kbbtTcxwGBJWVGO+5zjGMA/hX0GKLZHkvv7Ke4Z2Nt0uJVublWSBdcnhhtPMDDN0O42GT051LQd4NjaaltLZsHGTnSGxyzqLHqarYMcEZ2PP1r8pa2NnyfAAPHcqxJ++KQg6LdAehZ2bHxAAz9a+uF94lvPIovbWEE7eKFDAfxBgSB6gmq5pU2p+1S3qbV3Xvd9YzrlYwmoZDxNgehA3Uj5VV3a3sm9jKFZg6OCUbGMgc8joRkefMVh8P7Q3EA0xTSIvkGOn6cqxbu+klYtI7OxOcsSd/n8B9BRZTTRyN0bRXhSlKhciUpSiJVrdhe/RrK3jtp7cSxxjSjI2lwN9iGyG+ORVU0oi6Jt/2i7Fmw0Nwg89KHHyD5qse1feXJxWdI7o+DZiVWKRqGZQAQSCcFmIY+nLbbfRKVChbv3kPZ+NbS8PmV4/AWMk58RWj9kGRWAOdGkZxvprA4fONGiFSzE51t9C7eXXA51q9Z/Br1o5Vxkgndc4B2wM9PnUEK24XiuwlDTsTV8xfT9heitPuX+74zKm7arU7nnsY+fxxV+Vz73NyFuNZYqc20nug6feXYE+9jzqxu9Dt7LwtrN1QPDJI4mGPaIAGAhzsdyfkKBcuPy/aZMu1lb5SsbhvEEnhjmjyUkRXU+jAEfPelFxKmO2HAbu14BJbNHiO2u8q4IPjQF3YMQN1Idkznyz61dHDr1Zoo5V3WRFcfBgD/AFr3dAQQQCDsQeR+NfFvbrGioihEUBVVQAqgcgAOQoi5378kDcY0tgA26ZJ6AaySPXAx860I2oNqSN2Vwxz0B2AHTPIkeoq5e/3sazBOIxnV4QWOVCNtOo4b13bSR5EeVVDwy5zFJryQx9rzZjyVB59SfhQq34f2clxu3Idr6aexHtfgoOlfc0RVip2IODXxWSqyCDRSlKUUJSlKIlKUoiUpSiJSlKIlKUoiUpSiJSlKIlKUoiUpSiJSlKIvqNCxAG5JwB6mpn//ADUgwCoDpIUlRjhlIJyG8uWMDzqFXntW68Jn1BndnaV/bkdznUfzBuRH6+dYuKuuDYRmKnLJPhr1vfT29rW7d1MiJxSV3KqkdkxLHAVB4i5JPQY/SpzvVsP7VurKwgOW0vcyONxHGVwhPT2jsPiPOsDuq7G/aoL24myIrtDbxgjmg5v/AJuX8JrfOxfYVLG3ZJGM80oxPMS2pwBpVQSchVXYDPmaBcXEZWzYqR7didPwWB3f9sLVeG2qSTxRPHEInR5EDKyEocgnzXPwIpWRH3RcKAx9jQ+paQn6ls0qVwrcKUpUKF43tmksbxyKGR1Ksp5EEYINch8a4I9neS2zk/cuRkAgtnGCudxqGnB8jmuwqpP9obgYQ297HGdYJjkkAyoAx4erybJYA/LoKLbC8NeCdlTfGLURyaQQTgFgOSnyHyxWDUlHaK6E5395mO+leXzdjyFYsFg7yrEqkuzaQACTn5eVSF04uMh3aAU12o519fqORAx6VPXfYO/jnaA2k7SIcHRG7A88FSBgqcbGoi/sHhkaOVdDqcMpxlT5HHI+Y6cqlca8AKmeHdkbibBCaFP4n9n9OZ+lbL2CgiMZYBC4O+V+8X59V8iMeRrbCcbmuyLDhwzEr0GD4SyVgkkdoeQ/VV/xHsmtuq5ElxI+wVAQo+JGT8ts+lS/Z7svtquIYh+VMFiPViWP0rZoJ1dQyMGU8iDkGvSuhsDQbVpFw6Fr8425D99ytU4nf8PgfQYUdhzCRqcfHlv6VIScBs3j8QxKqlded0wMZ3wRjapGDhcSElY0UnckKM14cT4jAA0czLgj2lOTsfzY5Z8zipyVZdSz7ANDjKG1yFae/wCy0yTs3DM7Lbu6OBrCyqQCvmpAz9RWuTQFSQehx6VbXDuGxRDMSgagPayWJHTckkivXiFis0bRvyYYz1HkR6itLsNYsaFV8vCBI3M0gO8NvBU5Wbwzg8tw2mNSfM8lHxNfdrw7E6LIPZL4BYsiPg42bGwPn61adhCEjUKgjGPdGCB8xz+NaIYc51VbgOH/AGhxzmgPf9FqFn2aslxHLOHlJA9lsAH8o5/Dff4VsS9lrUDHgp+v+tLDs5HE2oFm9osAxyFJzuBjnvzr64jxrwpY4/DdzJ1Ue7vgeh69dgK7Gsa0d4BX8WHihZcjGjYbX+tqF4j2PBlbw4k0MgVd8eG2+Sep+WfKsuHsLbBQGUs2MFtTDJ6nGcD4VsVflZ9kzotwwMFkloPoFXPabhNrASiNJ4uPd2KjljUSB+maim4DOIhL4TaD1xvjzI5getWlcaMk6Q7qM4AUvjO2M/P6V6Wt0siK6HKsMg1oOGa47qufwmOSQ96ugA+r8dlTVKtG87J28khldTkjcA6Vz57dagOMcDs1zHEWNw5Coitn2iQADnYZ9T1rnfh3N1JCq5+FyQguc4V5rTaVZ8fcXfTNGBClsmka2knEjZ6khBz/AHQPn1qV70u73h3DeHRiMN9qZ1CuWYvJ+fK50hceQ2JA61zKqVYcEjZJEkIwjErqbkdv+DPKpb7EyWkgc+HuzYByAM7D1B/rXjKmuGIksET2JlHTHmPiP1rYOC8EPEb+CzX+6GJZiOQjG+PmMAerCsd17CNsWCwry7UZe7ruZAL8aFfI9Fd3dXZSxcJtFmOW8PUARgqrEsi/JSP+Ctrr8RQAANgNgPKv2pXjUpSlESlKURKxuJcOS4heGVdUcilGHmCN/n61k0oi5G7Sdl5bK+eyJ28QFW/Oh9xvjpz8Dmvq9nKaWhJQxN9yykgqV9p3yPLAGfPNXJ38dlTLbJexD7222YjmYmO/+Vjn0BY1RdrchwQ2y4Gr0jXGFX1ZqFXeBmYYXQu3d12qvlrqfGncirF7O97d5NZiyEga8mljt4ZG1alR86pHY82GQoPPr03uDgfYGztrdYBBHIAdTNIiszuQQWYsDuQSPQHFctRM5aOaMFJfEBjIOMaeWgeQwCWJ/rXSvd33kQ8SiALKl0g+9i8z1aPPvIee2469CSrJoTGb5HY/XhR9VpvbTuYEAW54X4iyLJl4wdfsHnoXm2n8mTkE43ArRUvbxGuPtUI8NEUujlIWCNkBkSUhn1YPsjJ+FX13gdsBw2zabTrkY6Ik/M5zjIyCVHM43+ta72M7FTT3DcS4rHGbiRFWKHSCsKgDchs4f03Iyd8nA2Nkc3YqYcTLD8DqHTl7KrezlzZ6i0DFGYY8NmIA3z7IJwfkTWy1v3azuksb1DpiS3l5rLEgXf8AfUYDg9c7+oqvOM9m7rh0DTsjPDGwSWMkkx52Dwuf7yA5GA3tLnB5E11xYkDRwpXmC4sxvckaGjqNvZelQl52USR3YySBZCGdRjBI9SMgelSVxxKKPGuREyMgMwBrFbtPbAZ8dPkc/wAhXW7IdHFXcxgdpIR70v2bitvbKIy4QIANIDMVHTOASPnUkrZGRyNa1JbW10zeHcYMnvopXLbY5MMg4HStihjCqFGcKABnc7DrRpJ8lED3OJ2y8q/96V0WJf8ADIXYSyjV4anGo5VQNyccv/isThXaDx5igj0po1hiwJIyAMgcs/HpUwwBGDuDXhZ8Pjiz4aKmeeBjNC03p6rJ0bs4LKA59SvWe4VFLOwVR1JAH615WvEo5MiORXxzAOT9Kib7gkzztIJI9JA0h1YlNhkKAQN+eay+F8DETmRm8SUjTqxgAeSjpS3XsoEkpfQbQvn09/y9Vk8VklWJjCoaToD+vPmfSobgUdy07PI0oiC40yADUx8lHIDzqcivo2YorozDmoYE/Sorg0V/xO4kisgiRRNh5GwMbnqQdzg4AX41rle1tOJXLjJooi2V7j5DqPrVSUvC42kEhB1Y07EgMPJgNmHxrBh4/wCLMbe1gkuJVBGmMbbEDn0UdW5DarKXukia2CyvL443LLMzKxxyZWCoVPUaR8qrLu7Wfh3H1tyrIJWeJgyFA6e0VZQ2cDKgjBPUZNcz8T9wUqifjH/A2upNKweyPdhKZ47viHhkouY7dRkIxOcyMdnK9MbZ36bzXeZ2GgvbSVyqpPEheOYDDAqM4YjcqcEY3xnI3rdK+ZMYOcYxvnlj19K5C4uNlUkkjpHFzzZK0Lu37yIbnh8bXNzELiNWEoZgr4UnDFTjOVwduufhVT9ouOvxO9e8I0xKNFurdFBOGI8ycn4n0rE7W28Qu7i3iKtYwSPIhVE2YgakEmNRUNkYzjasKyncxRyINWldDpyzp8vJh+uawJV/wbBt7QTSjQAkAb6EC66C9K1NeFHz/tDRK7FCuF+9GQVz+Ag9SeX/AMVenc/2MaztTNMMXF1iRweaL+BfTnk+px0rQO63sp/aNyLl002kDhsEAeNMNxnzC7E/IdTi/qBcvFcZ2z+zY7M0Em+pP16kk80pSlSqZKUpREpSlESlKURfE8CurI4DKwKsp3BBGCD6EVyx3kd378OvDGg1QzZaBiemd1JP4l5eoIPWuqq1/tz2Pj4laNA/st70b4yUccj8OhHkTRZNIB1XLtveCTWd1VUAOOaxgch+852r4s5pFnjMB8OcNrDqSPD22Ax0A5+ecfH6v+GyWby2s6aJEfU46EKuVweqkkH4Yr94VFhBkkGUks3lGu7f5jtUL0EbvteRjtebvfYdLsAHlZ5AVtPCO0OOJWcnFZGlWJ3fxmd3GNI8MaBsoVxqJA3zvnFdJWN9HNGskTrJG4yrKQVI9CK5DlxIWdxtjWR+VeUaDyLHepPs52kuuFSq8LsQoBliJPhNqPu4/Nge8BkY+srhxWCoufCO5y619X5UQdl1hXPnbnh91xnjslrCT4cGlCT/AHcQABdmxtksWwOZ2HTaxB328O+ymfxCJAP/AKcgiXVj3eWCM/i5VqHcR2yWS5vI52VZrmTx1ztrb2tSjPlnIHlnyqVWbLa7PuL4cCGmEtw/NmeQgMc5zhMAD08vOtqg7G2UcZiS1gVCMY8KM5xyJ1KdRHmc1M0ohJOpXLHbHsM1q89xAzvbwT+GZXVYiZNRysQXZghGCwCgEHA2qbd7m+KJwqC6KEYea4WMYO3J1ATA3yefp57d2fAv+0t4bk+ItmCII2OUQhlXUFO2eZ5c29BVvVkHubsVujnkivI4i+ioe37A8VKFMTrJ0Z/snhj+Jw5cj4Lmo/jDz8MuVtr90fWgdJkBC7kghhgciOeP9uiKiu0XZe3vYmjnjV9SlQxUa0z1RsZUg77eVZtme03a3xY/ERuDsxPgTYVKJwefiUotrOQJpAeaXPsxqfdGV3LNuQB+XyzVhcG7mrSPBuWkvHxj71iIx/CinGCd9yahu4nhotjxG3b++huArbYJQBgh+BIY/OrXqJJC82VhisW/ESF508FovbTultbyECCOO1nTeOSNAo+DhMZX15jmOoOg9yNlNZcXurOc+G3g5MeQQ7BlKkHr7LEjHQny2viqT78L2O0v7K8hkAu096MdUUkgtg7Zyyctxn8ta1yq7Kr3vU4c8T2vE4kV2sWLSKW0loiN8E7ZG+Bzy3Xkdl7LdtLbiCyNbOXWJgrEqy8xkY1cxzHy+FVJ3/dui0g4fEcIml5j+YkBkX+EAhj5kjyoi3q477uGpEHZ5QzIHERhcSEEZGMgJg9G1YPnVKdtu8C64xMVGY4VBKQhjjA6v+d+XoOnXMLwjgfjBmdjkeyB1GAMZz0xgAelZvDpVDwtgKSrRNgAAOCMZ9TUWrrCcJc/I+Y5Wu96sA+W4X1IV+z24G0bMofH9f8AFUzwXspLxC98C3JRCAbmQDKoM/TWRkAdfkSMfs5wG5urp7S1wVJ1mT8MCk76vXyXmT88dE9kuyUPDrcQwj953PvyN1Zj5+nQbVAC7OI8QDGdiz49ATtly2KB6HX0JHPTN4LweK0gjghXTHGulR/MnzJO5PmazaUqV5hKUpREpSlESlKURKUpREpSlEVed73dwOIweNCP/VQqdP8A91NyUPrzK+pI67c9pe5xHgg+GsPlj2xqz8q7Hqn+9nuieeT7ZYJmZj97ECF17e+uogBvMZ35885Lqw+IdCdNjv5Kp7OPaPUMBy07fwr7o/UGvKwuNReaT3VPiY6ljsg+Q5fGvjitw0J8J0eKRYjC6OpUjlv8K+uEJqMaj3dbSEeigBf1qF6WKdskrI4jdV7kNA9AdSPEhIbQTyzNOcaRjY4wQN/jpG1fvDbuZYJIkkXwCfFZWSN9JA2IJUlJCAPcIPryr6NplIfwtMSHPUqTqP8AIV8xQMbZY0wDNIx8hpH9Nh9aWsH4Vsh77LNF183F2UgH/s0epWx9iO8C8s/v5XmuolB+6NyQBtjLBlbPn0PKts7Fd9jI0v8AaS3B1tqR1QaEXouhVXH8ftE7ZxjNVjbtotohjmXkYeYTJwfQkLXxBx+VgzHAEaHOBzJOF+G+PoaWuN2AwoDA5xBLQdr1oOPSgAQfdbXwLtxFb8WueJBwUa4dWhwVkeCQ7OmdiykKShwf1xevD+3thNH4iXkGnGTqkVGX+JXIZfmK5e8PRZZxqaRtiQCRk42+n61lX6RiP7uJCdQjDYX3uvTfH86m1qHCSW5i+u6HVWveuh8vmF0dd95/DI/evYDvj2W1/wDgD9ahOLd93Dlt5WhnMkoUhEEbgs2PZ94Aac8zmqedIoyqhE1EgAALnfOT6DAJpeXCxsgCgaic7DkFJP8ASozKwP8ADgYCXzDSgaHM6dfFQdvfyWyx3UF6RPIx8VFMiyqQ5ILkjTIrYDc+ZwRVl8L/AGhJkKi4hjnVgCTCHjZM/hIkBViPQ4OedaRxCUfZvECrqYKR7IOCxHmPWvhp3ktpTnSwJwF2I042+eD9aWtLuBta4s7Qk5cwpu418fD5rbuP9/V1NM8dn4dvE2Ajyp94u2WLbsgOcjkelVfevPO0k8heVicvI2Tk/E/85Vs8l7kxeypEqeySNw2MjPoaxRL4tkATvqVCev8AeAfypak8FiaXASWQ1xGlbAHezvmCxOF8AlxvIY1dd1UnLDbnjAxy55rIvOExLB92AxZlAY8/extUkhzckDkkQHwLN/ooqPeM+BIvWGUsMnG2dQ+uTUWSrf7BhoInNYyzTxmOptoG3IfzbdFmABLo45PHk+QKnH8qdmOys3E7mSG2H3LOrvMQdMXUkebHfC9fQZInexnYqXizmRVaC2OFknb3mA/BCOXxbkOueVX5wHgEFnCsFvGI416DmT1LHmzHqTUgKm4rxJrv9KA2MzjY/q0oedknxOm1rF7JdkYOHW4hgX1dz78jdWY+fpyFTVKVK82lKUoiUpSiJSlKIlKUoiUpSiJSlKIlKUoigu1XYi04jHouIgTjCyDAlT+FuePQ5B8qo7jvdbd8LlMqq11bYI1xj20BOfbTn05jb4cq6OpRboJ3wSCRm4XKX2mOSeDQwIUPsPgMDHMbZ+lYnDVJnjT/ALKOCPXUR9CCDXQ/anuosb5jI0ZhmO/iwkI2fNhjSx9SM+taBxPuKvIn8W1uknIGNMq6GI8sjUD032+VRS9AzjLJJA+VtHMCa2ru/gWA81VElzlNPIqnh7+bSb/+0V78Hhza3G2dv5DNbBxfspdQlvtdjJHn/qxDxFGNwdSZAP8Aw1F8GEUWtTKpzzBwPPodwcHBB8qLowrGS4hrhIHNyubd0RoQLaddq6hYt+2bGI+RA/8AIV+3yFLWAKN9QbHmcE1kX3DlW1ZEfUAwbmDjcZ5chj+tSMVjlIQ2xjwfoMf71FrvbgpJHuaRTjEwWPOjr6KHugRcLON1ZRJ64AAYfIHNSfFMN4LruPEUZHk23+lercP+8RttKa9sfm5DH1rxsrArCifv6vgA2ofPAHzNQuxmFkYZGVo45v8AIZD7Ekj/ABWC2fsciHnE+n6MMfzrJdxE0gPuyoZB/EB7X12Net5aaYbgtj29TfQbfPbNYlxHHJ4RlkQIiDbOWYkDOfTYevOpWiRj4aqswa0CzWgc8a+GU+/ilzHptrfoQ0Z+tfbW5EVyq5BWQuPorDH0qai7NXd8oW3tJiNSsruvhx7EH3nI6eVbx2c7kZTlr640hmLNFBz6DBkYZAwAMKPnSlwYnHYSF5Adm7oHd/tc0/kq74W3jTEQqZnkVSEjBZ8gHOQOQ5bnAqxeyPcfmQ3HESGLMGFshygxy8Vh7/8ACNvU8qs3gfZy3s4/DtoUiXrpG7erHmx9STUlUgUqHG8VmxbQw0ACTQ6m7/E+6+IYVRQqqFVRgAAAAdAANgK+6UqVVJSlKIlKUoiUpSiJSlKIlKUoiUpSiJSlKIlKUoiUpSiJSlKIlR/EuBW9xtPBFL/HGrefUjI5mlKIqi75ewdja2xlt7dYnPVS4HP8urT+lUuOISDlI+37zf60pUrayRzPhNeSm+yxM8jiR3YBcj23G+QPwkVuPCOzkEs8aOHZS24Msvkf36UothnlI1cfcqweB91PDGYlrUNv+KSVuh83rc+F9lbS1P3FtDEcc1RQ3zbGT9aUoudStKUqFCUpSiJSlKIlKUoiUpSiJSlKIlKUoi//2Q=="/>
          <p:cNvSpPr>
            <a:spLocks noChangeAspect="1" noChangeArrowheads="1"/>
          </p:cNvSpPr>
          <p:nvPr/>
        </p:nvSpPr>
        <p:spPr bwMode="auto">
          <a:xfrm>
            <a:off x="63500" y="-903288"/>
            <a:ext cx="2466975" cy="1857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981200"/>
            <a:ext cx="3810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>
            <a:noAutofit/>
          </a:bodyPr>
          <a:lstStyle/>
          <a:p>
            <a:r>
              <a:rPr lang="es-US" sz="12000" dirty="0" smtClean="0"/>
              <a:t>el dedo de pie</a:t>
            </a:r>
            <a:endParaRPr lang="es-US" sz="120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24000" y="914400"/>
            <a:ext cx="5983879" cy="4940962"/>
            <a:chOff x="2819400" y="2133600"/>
            <a:chExt cx="4840879" cy="4178962"/>
          </a:xfrm>
        </p:grpSpPr>
        <p:pic>
          <p:nvPicPr>
            <p:cNvPr id="3" name="Picture 31" descr="http://tbn0.google.com/images?q=tbn:GbqsQlB3_I4YAM:http://www.freeclipartnow.com/d/33883-1/ear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19400" y="2133600"/>
              <a:ext cx="4167187" cy="4178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Right Arrow 3"/>
            <p:cNvSpPr/>
            <p:nvPr/>
          </p:nvSpPr>
          <p:spPr>
            <a:xfrm rot="8667625">
              <a:off x="4078879" y="2951097"/>
              <a:ext cx="3581400" cy="762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Autofit/>
          </a:bodyPr>
          <a:lstStyle/>
          <a:p>
            <a:r>
              <a:rPr lang="es-US" sz="12000" dirty="0"/>
              <a:t>e</a:t>
            </a:r>
            <a:r>
              <a:rPr lang="es-US" sz="12000" dirty="0" smtClean="0"/>
              <a:t>l oído </a:t>
            </a:r>
            <a:endParaRPr lang="es-US" sz="120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g_hi" descr="ANd9GcTv-PfnuiEoQEi_AFpQRNxlOIdpMraioGtwvBlkjhck_bmSzo4i_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28600"/>
            <a:ext cx="5257800" cy="6423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Autofit/>
          </a:bodyPr>
          <a:lstStyle/>
          <a:p>
            <a:r>
              <a:rPr lang="es-US" sz="12000" dirty="0" smtClean="0"/>
              <a:t>el diente</a:t>
            </a:r>
            <a:endParaRPr lang="es-US" sz="1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s-US" sz="6600" dirty="0" smtClean="0"/>
              <a:t>el diente</a:t>
            </a:r>
            <a:endParaRPr lang="es-US" sz="6600" dirty="0"/>
          </a:p>
        </p:txBody>
      </p:sp>
      <p:pic>
        <p:nvPicPr>
          <p:cNvPr id="23553" name="rg_hi" descr="ANd9GcTv-PfnuiEoQEi_AFpQRNxlOIdpMraioGtwvBlkjhck_bmSzo4i_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752600"/>
            <a:ext cx="3733800" cy="456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s-US" sz="6600" dirty="0" smtClean="0"/>
              <a:t>la oreja</a:t>
            </a:r>
            <a:endParaRPr lang="es-US" sz="6600" dirty="0"/>
          </a:p>
        </p:txBody>
      </p:sp>
      <p:pic>
        <p:nvPicPr>
          <p:cNvPr id="38913" name="Picture 31" descr="http://tbn0.google.com/images?q=tbn:GbqsQlB3_I4YAM:http://www.freeclipartnow.com/d/33883-1/ea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752600"/>
            <a:ext cx="4267200" cy="427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s-US" sz="6600" dirty="0"/>
              <a:t>e</a:t>
            </a:r>
            <a:r>
              <a:rPr lang="es-US" sz="6600" dirty="0" smtClean="0"/>
              <a:t>l oído </a:t>
            </a:r>
            <a:endParaRPr lang="es-US" sz="6600" dirty="0"/>
          </a:p>
        </p:txBody>
      </p:sp>
      <p:pic>
        <p:nvPicPr>
          <p:cNvPr id="24577" name="Picture 31" descr="http://tbn0.google.com/images?q=tbn:GbqsQlB3_I4YAM:http://www.freeclipartnow.com/d/33883-1/ea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133600"/>
            <a:ext cx="4167187" cy="417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Arrow 6"/>
          <p:cNvSpPr/>
          <p:nvPr/>
        </p:nvSpPr>
        <p:spPr>
          <a:xfrm rot="8667625">
            <a:off x="4078879" y="2951097"/>
            <a:ext cx="35814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92</Words>
  <Application>Microsoft Macintosh PowerPoint</Application>
  <PresentationFormat>On-screen Show (4:3)</PresentationFormat>
  <Paragraphs>44</Paragraphs>
  <Slides>64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Office Theme</vt:lpstr>
      <vt:lpstr>ESPANOL II</vt:lpstr>
      <vt:lpstr>la cara</vt:lpstr>
      <vt:lpstr>la cabeza</vt:lpstr>
      <vt:lpstr>el ojo</vt:lpstr>
      <vt:lpstr>la nariz</vt:lpstr>
      <vt:lpstr>la boca</vt:lpstr>
      <vt:lpstr>el diente</vt:lpstr>
      <vt:lpstr>la oreja</vt:lpstr>
      <vt:lpstr>el oído </vt:lpstr>
      <vt:lpstr>el cuello</vt:lpstr>
      <vt:lpstr>el hombro</vt:lpstr>
      <vt:lpstr>el pecho</vt:lpstr>
      <vt:lpstr>el brazo</vt:lpstr>
      <vt:lpstr>el codo</vt:lpstr>
      <vt:lpstr>la mano</vt:lpstr>
      <vt:lpstr>el dedo</vt:lpstr>
      <vt:lpstr>la uña</vt:lpstr>
      <vt:lpstr>la pierna</vt:lpstr>
      <vt:lpstr>la rodilla</vt:lpstr>
      <vt:lpstr>el tobillo</vt:lpstr>
      <vt:lpstr>el pie</vt:lpstr>
      <vt:lpstr>el dedo de pie</vt:lpstr>
      <vt:lpstr>PowerPoint Presentation</vt:lpstr>
      <vt:lpstr>la cara</vt:lpstr>
      <vt:lpstr>PowerPoint Presentation</vt:lpstr>
      <vt:lpstr>la cabeza</vt:lpstr>
      <vt:lpstr>PowerPoint Presentation</vt:lpstr>
      <vt:lpstr>el ojo</vt:lpstr>
      <vt:lpstr>PowerPoint Presentation</vt:lpstr>
      <vt:lpstr>la nariz</vt:lpstr>
      <vt:lpstr>la boca</vt:lpstr>
      <vt:lpstr>PowerPoint Presentation</vt:lpstr>
      <vt:lpstr>la oreja</vt:lpstr>
      <vt:lpstr>PowerPoint Presentation</vt:lpstr>
      <vt:lpstr>el cuello</vt:lpstr>
      <vt:lpstr>PowerPoint Presentation</vt:lpstr>
      <vt:lpstr>el pecho</vt:lpstr>
      <vt:lpstr>PowerPoint Presentation</vt:lpstr>
      <vt:lpstr>PowerPoint Presentation</vt:lpstr>
      <vt:lpstr>la uña</vt:lpstr>
      <vt:lpstr>PowerPoint Presentation</vt:lpstr>
      <vt:lpstr>el brazo</vt:lpstr>
      <vt:lpstr>PowerPoint Presentation</vt:lpstr>
      <vt:lpstr>el codo</vt:lpstr>
      <vt:lpstr>PowerPoint Presentation</vt:lpstr>
      <vt:lpstr>la mano</vt:lpstr>
      <vt:lpstr>PowerPoint Presentation</vt:lpstr>
      <vt:lpstr>el dedo</vt:lpstr>
      <vt:lpstr>PowerPoint Presentation</vt:lpstr>
      <vt:lpstr>el hombro</vt:lpstr>
      <vt:lpstr>PowerPoint Presentation</vt:lpstr>
      <vt:lpstr>la pierna</vt:lpstr>
      <vt:lpstr>PowerPoint Presentation</vt:lpstr>
      <vt:lpstr>la rodilla</vt:lpstr>
      <vt:lpstr>PowerPoint Presentation</vt:lpstr>
      <vt:lpstr>el tobillo</vt:lpstr>
      <vt:lpstr>PowerPoint Presentation</vt:lpstr>
      <vt:lpstr>el pie</vt:lpstr>
      <vt:lpstr>PowerPoint Presentation</vt:lpstr>
      <vt:lpstr>el dedo de pie</vt:lpstr>
      <vt:lpstr>PowerPoint Presentation</vt:lpstr>
      <vt:lpstr>el oído </vt:lpstr>
      <vt:lpstr>PowerPoint Presentation</vt:lpstr>
      <vt:lpstr>el diente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ESPANOL II</dc:title>
  <dc:creator>jessica.holz</dc:creator>
  <cp:lastModifiedBy>Angelica Musil</cp:lastModifiedBy>
  <cp:revision>13</cp:revision>
  <dcterms:created xsi:type="dcterms:W3CDTF">2011-10-31T21:48:02Z</dcterms:created>
  <dcterms:modified xsi:type="dcterms:W3CDTF">2012-12-05T14:40:58Z</dcterms:modified>
</cp:coreProperties>
</file>